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0"/>
  </p:notesMasterIdLst>
  <p:sldIdLst>
    <p:sldId id="259" r:id="rId2"/>
    <p:sldId id="408" r:id="rId3"/>
    <p:sldId id="373" r:id="rId4"/>
    <p:sldId id="268" r:id="rId5"/>
    <p:sldId id="422" r:id="rId6"/>
    <p:sldId id="406" r:id="rId7"/>
    <p:sldId id="374" r:id="rId8"/>
    <p:sldId id="412" r:id="rId9"/>
    <p:sldId id="409" r:id="rId10"/>
    <p:sldId id="411" r:id="rId11"/>
    <p:sldId id="410" r:id="rId12"/>
    <p:sldId id="423" r:id="rId13"/>
    <p:sldId id="424" r:id="rId14"/>
    <p:sldId id="382" r:id="rId15"/>
    <p:sldId id="407" r:id="rId16"/>
    <p:sldId id="420" r:id="rId17"/>
    <p:sldId id="419" r:id="rId18"/>
    <p:sldId id="371" r:id="rId19"/>
  </p:sldIdLst>
  <p:sldSz cx="9906000" cy="6858000" type="A4"/>
  <p:notesSz cx="6858000" cy="9144000"/>
  <p:embeddedFontLst>
    <p:embeddedFont>
      <p:font typeface="a고딕10" panose="02020600000000000000" pitchFamily="18" charset="-127"/>
      <p:regular r:id="rId21"/>
    </p:embeddedFont>
    <p:embeddedFont>
      <p:font typeface="a고딕11" panose="02020600000000000000" pitchFamily="18" charset="-127"/>
      <p:regular r:id="rId22"/>
    </p:embeddedFont>
    <p:embeddedFont>
      <p:font typeface="a고딕12" panose="02020600000000000000" pitchFamily="18" charset="-127"/>
      <p:regular r:id="rId23"/>
    </p:embeddedFont>
    <p:embeddedFont>
      <p:font typeface="Arial Black" panose="020B0A04020102020204" pitchFamily="34" charset="0"/>
      <p:bold r:id="rId24"/>
    </p:embeddedFont>
    <p:embeddedFont>
      <p:font typeface="a고딕13" panose="02020600000000000000" pitchFamily="18" charset="-127"/>
      <p:regular r:id="rId25"/>
    </p:embeddedFont>
    <p:embeddedFont>
      <p:font typeface="a고딕15" panose="02020600000000000000" pitchFamily="18" charset="-127"/>
      <p:regular r:id="rId26"/>
    </p:embeddedFont>
    <p:embeddedFont>
      <p:font typeface="a고딕16" panose="02020600000000000000" pitchFamily="18" charset="-127"/>
      <p:regular r:id="rId27"/>
    </p:embeddedFont>
    <p:embeddedFont>
      <p:font typeface="a고딕17" panose="02020600000000000000" pitchFamily="18" charset="-127"/>
      <p:regular r:id="rId28"/>
    </p:embeddedFont>
    <p:embeddedFont>
      <p:font typeface="a고딕19" panose="02020600000000000000" pitchFamily="18" charset="-127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KoPub돋움체 Bold" panose="00000800000000000000" pitchFamily="2" charset="-127"/>
      <p:bold r:id="rId36"/>
    </p:embeddedFont>
    <p:embeddedFont>
      <p:font typeface="KoPub돋움체 Light" panose="00000300000000000000" pitchFamily="2" charset="-127"/>
      <p:regular r:id="rId37"/>
    </p:embeddedFont>
    <p:embeddedFont>
      <p:font typeface="KoPub돋움체 Medium" panose="00000600000000000000" pitchFamily="2" charset="-127"/>
      <p:regular r:id="rId3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74" userDrawn="1">
          <p15:clr>
            <a:srgbClr val="A4A3A4"/>
          </p15:clr>
        </p15:guide>
        <p15:guide id="2" pos="6046" userDrawn="1">
          <p15:clr>
            <a:srgbClr val="A4A3A4"/>
          </p15:clr>
        </p15:guide>
        <p15:guide id="3" pos="217" userDrawn="1">
          <p15:clr>
            <a:srgbClr val="A4A3A4"/>
          </p15:clr>
        </p15:guide>
        <p15:guide id="4" orient="horz" pos="686" userDrawn="1">
          <p15:clr>
            <a:srgbClr val="A4A3A4"/>
          </p15:clr>
        </p15:guide>
        <p15:guide id="5" orient="horz" pos="22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M" initials="C" lastIdx="1" clrIdx="0">
    <p:extLst>
      <p:ext uri="{19B8F6BF-5375-455C-9EA6-DF929625EA0E}">
        <p15:presenceInfo xmlns:p15="http://schemas.microsoft.com/office/powerpoint/2012/main" userId="COM" providerId="None"/>
      </p:ext>
    </p:extLst>
  </p:cmAuthor>
  <p:cmAuthor id="2" name="윤소영" initials="윤" lastIdx="2" clrIdx="1">
    <p:extLst>
      <p:ext uri="{19B8F6BF-5375-455C-9EA6-DF929625EA0E}">
        <p15:presenceInfo xmlns:p15="http://schemas.microsoft.com/office/powerpoint/2012/main" userId="S::soyo1228@sju.ac.kr::eab98ebf-0976-4c1e-9db9-d69e485cba24" providerId="AD"/>
      </p:ext>
    </p:extLst>
  </p:cmAuthor>
  <p:cmAuthor id="3" name="lee minji" initials="lm" lastIdx="1" clrIdx="2">
    <p:extLst>
      <p:ext uri="{19B8F6BF-5375-455C-9EA6-DF929625EA0E}">
        <p15:presenceInfo xmlns:p15="http://schemas.microsoft.com/office/powerpoint/2012/main" userId="1c2ca656c86be01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334B"/>
    <a:srgbClr val="FFFFFF"/>
    <a:srgbClr val="3C93AD"/>
    <a:srgbClr val="F2F2F2"/>
    <a:srgbClr val="BFBFBF"/>
    <a:srgbClr val="F40052"/>
    <a:srgbClr val="D9D9D9"/>
    <a:srgbClr val="F58536"/>
    <a:srgbClr val="7F7F7F"/>
    <a:srgbClr val="7C7C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38" autoAdjust="0"/>
    <p:restoredTop sz="96353" autoAdjust="0"/>
  </p:normalViewPr>
  <p:slideViewPr>
    <p:cSldViewPr snapToGrid="0">
      <p:cViewPr varScale="1">
        <p:scale>
          <a:sx n="62" d="100"/>
          <a:sy n="62" d="100"/>
        </p:scale>
        <p:origin x="1416" y="48"/>
      </p:cViewPr>
      <p:guideLst>
        <p:guide orient="horz" pos="3974"/>
        <p:guide pos="6046"/>
        <p:guide pos="217"/>
        <p:guide orient="horz" pos="686"/>
        <p:guide orient="horz" pos="229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commentAuthors" Target="commentAuthor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oPub돋움체 Medium" panose="00000600000000000000" charset="-127"/>
                <a:ea typeface="KoPub돋움체 Medium" panose="00000600000000000000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oPub돋움체 Medium" panose="00000600000000000000" charset="-127"/>
                <a:ea typeface="KoPub돋움체 Medium" panose="00000600000000000000" charset="-127"/>
              </a:defRPr>
            </a:lvl1pPr>
          </a:lstStyle>
          <a:p>
            <a:fld id="{DF465FFA-BCD3-4651-BC57-E7429E5B0926}" type="datetimeFigureOut">
              <a:rPr lang="ko-KR" altLang="en-US" smtClean="0"/>
              <a:pPr/>
              <a:t>2021-09-24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oPub돋움체 Medium" panose="00000600000000000000" charset="-127"/>
                <a:ea typeface="KoPub돋움체 Medium" panose="0000060000000000000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oPub돋움체 Medium" panose="00000600000000000000" charset="-127"/>
                <a:ea typeface="KoPub돋움체 Medium" panose="00000600000000000000" charset="-127"/>
              </a:defRPr>
            </a:lvl1pPr>
          </a:lstStyle>
          <a:p>
            <a:fld id="{73BC8469-17E5-4A96-9405-BCFE475816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898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oPub돋움체 Medium" panose="00000600000000000000" charset="-127"/>
        <a:ea typeface="KoPub돋움체 Medium" panose="0000060000000000000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oPub돋움체 Medium" panose="00000600000000000000" charset="-127"/>
        <a:ea typeface="KoPub돋움체 Medium" panose="0000060000000000000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oPub돋움체 Medium" panose="00000600000000000000" charset="-127"/>
        <a:ea typeface="KoPub돋움체 Medium" panose="0000060000000000000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oPub돋움체 Medium" panose="00000600000000000000" charset="-127"/>
        <a:ea typeface="KoPub돋움체 Medium" panose="0000060000000000000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oPub돋움체 Medium" panose="00000600000000000000" charset="-127"/>
        <a:ea typeface="KoPub돋움체 Medium" panose="0000060000000000000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C8469-17E5-4A96-9405-BCFE4758163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456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396F1-3D4C-4DE9-A4FC-07843A06A5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995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396F1-3D4C-4DE9-A4FC-07843A06A5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099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396F1-3D4C-4DE9-A4FC-07843A06A5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002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396F1-3D4C-4DE9-A4FC-07843A06A5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211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396F1-3D4C-4DE9-A4FC-07843A06A5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473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396F1-3D4C-4DE9-A4FC-07843A06A5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076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396F1-3D4C-4DE9-A4FC-07843A06A5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104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396F1-3D4C-4DE9-A4FC-07843A06A5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794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리기, 음식이(가) 표시된 사진&#10;&#10;자동 생성된 설명">
            <a:extLst>
              <a:ext uri="{FF2B5EF4-FFF2-40B4-BE49-F238E27FC236}">
                <a16:creationId xmlns:a16="http://schemas.microsoft.com/office/drawing/2014/main" id="{E7682E9E-9608-4934-8E38-35D0C1B68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111" y="265336"/>
            <a:ext cx="1289769" cy="39186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558F05B-8762-438C-9761-2EC221E17167}"/>
              </a:ext>
            </a:extLst>
          </p:cNvPr>
          <p:cNvSpPr txBox="1">
            <a:spLocks/>
          </p:cNvSpPr>
          <p:nvPr userDrawn="1"/>
        </p:nvSpPr>
        <p:spPr>
          <a:xfrm>
            <a:off x="6214164" y="6430069"/>
            <a:ext cx="35418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0000300000000000000" charset="-127"/>
                <a:ea typeface="KoPub돋움체 Light" panose="00000300000000000000" charset="-127"/>
                <a:cs typeface="KoPub돋움체 Light" panose="00000300000000000000" charset="-127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dirty="0"/>
              <a:t>  비정형 데이터 기반 스타트업 평가 예측 </a:t>
            </a:r>
            <a:r>
              <a:rPr lang="en-US" altLang="ko-KR" dirty="0"/>
              <a:t>| </a:t>
            </a:r>
            <a:fld id="{742396F1-3D4C-4DE9-A4FC-07843A06A5AC}" type="slidenum">
              <a:rPr lang="ko-KR" altLang="en-US" smtClean="0">
                <a:solidFill>
                  <a:schemeClr val="tx1"/>
                </a:solidFill>
              </a:rPr>
              <a:pPr algn="r"/>
              <a:t>‹#›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095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396F1-3D4C-4DE9-A4FC-07843A06A5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107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396F1-3D4C-4DE9-A4FC-07843A06A5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927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KoPub돋움체 Medium" panose="00000600000000000000" charset="-127"/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KoPub돋움체 Medium" panose="0000060000000000000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KoPub돋움체 Medium" panose="00000600000000000000" charset="-127"/>
              </a:defRPr>
            </a:lvl1pPr>
          </a:lstStyle>
          <a:p>
            <a:fld id="{742396F1-3D4C-4DE9-A4FC-07843A06A5A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025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KoPub돋움체 Medium" panose="0000060000000000000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KoPub돋움체 Medium" panose="0000060000000000000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KoPub돋움체 Medium" panose="0000060000000000000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KoPub돋움체 Medium" panose="0000060000000000000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KoPub돋움체 Medium" panose="0000060000000000000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KoPub돋움체 Medium" panose="0000060000000000000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jpeg"/><Relationship Id="rId26" Type="http://schemas.openxmlformats.org/officeDocument/2006/relationships/image" Target="../media/image31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jpeg"/><Relationship Id="rId17" Type="http://schemas.openxmlformats.org/officeDocument/2006/relationships/image" Target="../media/image22.svg"/><Relationship Id="rId25" Type="http://schemas.openxmlformats.org/officeDocument/2006/relationships/image" Target="../media/image30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jpg"/><Relationship Id="rId5" Type="http://schemas.openxmlformats.org/officeDocument/2006/relationships/image" Target="../media/image10.png"/><Relationship Id="rId15" Type="http://schemas.openxmlformats.org/officeDocument/2006/relationships/image" Target="../media/image20.jpe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jpeg"/><Relationship Id="rId22" Type="http://schemas.openxmlformats.org/officeDocument/2006/relationships/image" Target="../media/image27.png"/><Relationship Id="rId27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8AC711-EE84-43B4-B499-D926EA547FA0}"/>
              </a:ext>
            </a:extLst>
          </p:cNvPr>
          <p:cNvSpPr/>
          <p:nvPr/>
        </p:nvSpPr>
        <p:spPr>
          <a:xfrm>
            <a:off x="0" y="1"/>
            <a:ext cx="9906000" cy="6857999"/>
          </a:xfrm>
          <a:prstGeom prst="rect">
            <a:avLst/>
          </a:prstGeom>
          <a:solidFill>
            <a:srgbClr val="153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KoPub돋움체 Medium" panose="0000060000000000000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7F1F0A7-DA65-4B84-9139-1B48A9B4EDAF}"/>
              </a:ext>
            </a:extLst>
          </p:cNvPr>
          <p:cNvSpPr/>
          <p:nvPr/>
        </p:nvSpPr>
        <p:spPr>
          <a:xfrm>
            <a:off x="1944707" y="-1"/>
            <a:ext cx="1654792" cy="1092201"/>
          </a:xfrm>
          <a:prstGeom prst="rect">
            <a:avLst/>
          </a:prstGeom>
          <a:solidFill>
            <a:srgbClr val="153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KoPub돋움체 Medium" panose="0000060000000000000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DFCC896-CC1A-4570-98DB-EF431291D9BF}"/>
              </a:ext>
            </a:extLst>
          </p:cNvPr>
          <p:cNvCxnSpPr>
            <a:cxnSpLocks/>
          </p:cNvCxnSpPr>
          <p:nvPr/>
        </p:nvCxnSpPr>
        <p:spPr>
          <a:xfrm>
            <a:off x="892489" y="4267200"/>
            <a:ext cx="0" cy="2590800"/>
          </a:xfrm>
          <a:prstGeom prst="line">
            <a:avLst/>
          </a:prstGeom>
          <a:ln w="19050">
            <a:solidFill>
              <a:srgbClr val="FFFFFF">
                <a:alpha val="25098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1BA7F8A7-716A-4197-A5A4-BD3B678CF83C}"/>
              </a:ext>
            </a:extLst>
          </p:cNvPr>
          <p:cNvSpPr/>
          <p:nvPr/>
        </p:nvSpPr>
        <p:spPr>
          <a:xfrm>
            <a:off x="835338" y="4152900"/>
            <a:ext cx="114300" cy="114300"/>
          </a:xfrm>
          <a:prstGeom prst="ellipse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KoPub돋움체 Medium" panose="0000060000000000000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109F5F3-8BD8-48AB-9B98-DB640312336F}"/>
              </a:ext>
            </a:extLst>
          </p:cNvPr>
          <p:cNvCxnSpPr>
            <a:cxnSpLocks/>
          </p:cNvCxnSpPr>
          <p:nvPr/>
        </p:nvCxnSpPr>
        <p:spPr>
          <a:xfrm flipV="1">
            <a:off x="9013511" y="-1"/>
            <a:ext cx="0" cy="977901"/>
          </a:xfrm>
          <a:prstGeom prst="line">
            <a:avLst/>
          </a:prstGeom>
          <a:ln w="19050">
            <a:solidFill>
              <a:srgbClr val="FFFFFF">
                <a:alpha val="25098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D4D5C60F-9D19-46DD-9DF2-6C886B8E45E2}"/>
              </a:ext>
            </a:extLst>
          </p:cNvPr>
          <p:cNvSpPr/>
          <p:nvPr/>
        </p:nvSpPr>
        <p:spPr>
          <a:xfrm rot="10800000">
            <a:off x="8956361" y="977900"/>
            <a:ext cx="114300" cy="114300"/>
          </a:xfrm>
          <a:prstGeom prst="ellipse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KoPub돋움체 Medium" panose="0000060000000000000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1BB7977-F423-40E2-AF41-6AF6995EA7B1}"/>
              </a:ext>
            </a:extLst>
          </p:cNvPr>
          <p:cNvSpPr/>
          <p:nvPr/>
        </p:nvSpPr>
        <p:spPr>
          <a:xfrm>
            <a:off x="8507297" y="-682147"/>
            <a:ext cx="277000" cy="277000"/>
          </a:xfrm>
          <a:prstGeom prst="rect">
            <a:avLst/>
          </a:prstGeom>
          <a:solidFill>
            <a:srgbClr val="0F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KoPub돋움체 Medium" panose="0000060000000000000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40EA353-617C-4221-947F-E96E6ABE12E4}"/>
              </a:ext>
            </a:extLst>
          </p:cNvPr>
          <p:cNvSpPr/>
          <p:nvPr/>
        </p:nvSpPr>
        <p:spPr>
          <a:xfrm>
            <a:off x="8099543" y="-682147"/>
            <a:ext cx="277000" cy="277000"/>
          </a:xfrm>
          <a:prstGeom prst="rect">
            <a:avLst/>
          </a:prstGeom>
          <a:solidFill>
            <a:srgbClr val="DD2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KoPub돋움체 Medium" panose="0000060000000000000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99B45C2-D24F-4D45-8318-7CEF144A0F82}"/>
              </a:ext>
            </a:extLst>
          </p:cNvPr>
          <p:cNvSpPr/>
          <p:nvPr/>
        </p:nvSpPr>
        <p:spPr>
          <a:xfrm>
            <a:off x="7302530" y="-677812"/>
            <a:ext cx="277000" cy="277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KoPub돋움체 Medium" panose="0000060000000000000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380C9FA-8E66-4367-9A12-73F00A016754}"/>
              </a:ext>
            </a:extLst>
          </p:cNvPr>
          <p:cNvSpPr/>
          <p:nvPr/>
        </p:nvSpPr>
        <p:spPr>
          <a:xfrm>
            <a:off x="7691789" y="-678611"/>
            <a:ext cx="277000" cy="277000"/>
          </a:xfrm>
          <a:prstGeom prst="rect">
            <a:avLst/>
          </a:prstGeom>
          <a:solidFill>
            <a:srgbClr val="3C9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KoPub돋움체 Medium" panose="0000060000000000000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0EFAB3-F8F8-4E0F-B813-7F99FFC76EBD}"/>
              </a:ext>
            </a:extLst>
          </p:cNvPr>
          <p:cNvSpPr txBox="1"/>
          <p:nvPr/>
        </p:nvSpPr>
        <p:spPr>
          <a:xfrm>
            <a:off x="28612" y="86376"/>
            <a:ext cx="18453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BITCAMP | </a:t>
            </a:r>
            <a:r>
              <a:rPr lang="ko-KR" altLang="en-US" sz="1050" b="1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 </a:t>
            </a:r>
            <a:r>
              <a:rPr lang="en-US" altLang="ko-KR" sz="1050" b="1" dirty="0">
                <a:solidFill>
                  <a:schemeClr val="bg1"/>
                </a:solidFill>
                <a:latin typeface="a고딕10" panose="02020600000000000000" pitchFamily="18" charset="-127"/>
                <a:ea typeface="a고딕10" panose="02020600000000000000" pitchFamily="18" charset="-127"/>
              </a:rPr>
              <a:t>FINAL PROJECT</a:t>
            </a:r>
            <a:endParaRPr lang="ko-KR" altLang="en-US" sz="1050" b="1" dirty="0">
              <a:solidFill>
                <a:schemeClr val="bg1"/>
              </a:solidFill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00F4767-6800-4D3B-BB69-3B165E740E96}"/>
              </a:ext>
            </a:extLst>
          </p:cNvPr>
          <p:cNvGrpSpPr/>
          <p:nvPr/>
        </p:nvGrpSpPr>
        <p:grpSpPr>
          <a:xfrm>
            <a:off x="2744025" y="1570016"/>
            <a:ext cx="4417951" cy="2405084"/>
            <a:chOff x="2744025" y="1570016"/>
            <a:chExt cx="4417951" cy="240508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2BA4FF3-17AE-4346-901F-9A08BFCF7E2A}"/>
                </a:ext>
              </a:extLst>
            </p:cNvPr>
            <p:cNvSpPr txBox="1"/>
            <p:nvPr/>
          </p:nvSpPr>
          <p:spPr>
            <a:xfrm>
              <a:off x="3598214" y="3574990"/>
              <a:ext cx="27095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[ </a:t>
              </a:r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영화 추천 사이트 구축 </a:t>
              </a:r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] </a:t>
              </a:r>
            </a:p>
          </p:txBody>
        </p:sp>
        <p:pic>
          <p:nvPicPr>
            <p:cNvPr id="42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956DDDE6-EE32-4D32-AFBF-AA507013B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44025" y="1570016"/>
              <a:ext cx="4417951" cy="1858982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D5A8926-F982-4A58-8439-57410DB26760}"/>
              </a:ext>
            </a:extLst>
          </p:cNvPr>
          <p:cNvSpPr txBox="1"/>
          <p:nvPr/>
        </p:nvSpPr>
        <p:spPr>
          <a:xfrm>
            <a:off x="6156418" y="5880100"/>
            <a:ext cx="3624742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 err="1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KoPubWorld돋움체 Light" panose="00000300000000000000" pitchFamily="2" charset="-127"/>
              </a:rPr>
              <a:t>김효미</a:t>
            </a:r>
            <a:r>
              <a:rPr lang="en-US" altLang="ko-KR" b="1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KoPubWorld돋움체 Light" panose="00000300000000000000" pitchFamily="2" charset="-127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KoPubWorld돋움체 Light" panose="00000300000000000000" pitchFamily="2" charset="-127"/>
              </a:rPr>
              <a:t>이민지</a:t>
            </a:r>
            <a:r>
              <a:rPr lang="en-US" altLang="ko-KR" b="1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KoPubWorld돋움체 Light" panose="00000300000000000000" pitchFamily="2" charset="-127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KoPubWorld돋움체 Light" panose="00000300000000000000" pitchFamily="2" charset="-127"/>
              </a:rPr>
              <a:t>이민형</a:t>
            </a:r>
            <a:r>
              <a:rPr lang="en-US" altLang="ko-KR" b="1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KoPubWorld돋움체 Light" panose="00000300000000000000" pitchFamily="2" charset="-127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KoPubWorld돋움체 Light" panose="00000300000000000000" pitchFamily="2" charset="-127"/>
              </a:rPr>
              <a:t>이주희</a:t>
            </a:r>
            <a:r>
              <a:rPr lang="en-US" altLang="ko-KR" b="1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KoPubWorld돋움체 Light" panose="00000300000000000000" pitchFamily="2" charset="-127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KoPubWorld돋움체 Light" panose="00000300000000000000" pitchFamily="2" charset="-127"/>
              </a:rPr>
              <a:t>최유미</a:t>
            </a:r>
            <a:endParaRPr lang="en-US" altLang="ko-KR" b="1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2377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F0566A99-BF3D-4B31-9FDD-30E763D1F8A4}"/>
              </a:ext>
            </a:extLst>
          </p:cNvPr>
          <p:cNvSpPr txBox="1"/>
          <p:nvPr/>
        </p:nvSpPr>
        <p:spPr>
          <a:xfrm>
            <a:off x="1005773" y="329911"/>
            <a:ext cx="1332004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625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B5BDCB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2E43DF2-6557-4AE2-B93E-E4BC2BF84644}"/>
              </a:ext>
            </a:extLst>
          </p:cNvPr>
          <p:cNvGrpSpPr/>
          <p:nvPr/>
        </p:nvGrpSpPr>
        <p:grpSpPr>
          <a:xfrm>
            <a:off x="285881" y="1277802"/>
            <a:ext cx="9427093" cy="5389551"/>
            <a:chOff x="306386" y="1376586"/>
            <a:chExt cx="9427093" cy="5389551"/>
          </a:xfrm>
        </p:grpSpPr>
        <p:pic>
          <p:nvPicPr>
            <p:cNvPr id="9" name="그림 2" descr="테이블이(가) 표시된 사진&#10;&#10;자동 생성된 설명">
              <a:extLst>
                <a:ext uri="{FF2B5EF4-FFF2-40B4-BE49-F238E27FC236}">
                  <a16:creationId xmlns:a16="http://schemas.microsoft.com/office/drawing/2014/main" id="{36D18FAB-A6DE-4225-9C76-C0074B6F4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6386" y="1376586"/>
              <a:ext cx="4698520" cy="2635729"/>
            </a:xfrm>
            <a:prstGeom prst="rect">
              <a:avLst/>
            </a:prstGeom>
          </p:spPr>
        </p:pic>
        <p:pic>
          <p:nvPicPr>
            <p:cNvPr id="10" name="그림 3">
              <a:extLst>
                <a:ext uri="{FF2B5EF4-FFF2-40B4-BE49-F238E27FC236}">
                  <a16:creationId xmlns:a16="http://schemas.microsoft.com/office/drawing/2014/main" id="{E87E7220-563A-4839-90DC-237D45697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0581" y="1376587"/>
              <a:ext cx="4712898" cy="2635729"/>
            </a:xfrm>
            <a:prstGeom prst="rect">
              <a:avLst/>
            </a:prstGeom>
          </p:spPr>
        </p:pic>
        <p:pic>
          <p:nvPicPr>
            <p:cNvPr id="11" name="그림 6">
              <a:extLst>
                <a:ext uri="{FF2B5EF4-FFF2-40B4-BE49-F238E27FC236}">
                  <a16:creationId xmlns:a16="http://schemas.microsoft.com/office/drawing/2014/main" id="{9FAF58FC-4779-4CA5-9A0C-BAD8E6557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404" y="4126270"/>
              <a:ext cx="4468483" cy="2448823"/>
            </a:xfrm>
            <a:prstGeom prst="rect">
              <a:avLst/>
            </a:prstGeom>
          </p:spPr>
        </p:pic>
        <p:pic>
          <p:nvPicPr>
            <p:cNvPr id="12" name="그림 7" descr="테이블이(가) 표시된 사진&#10;&#10;자동 생성된 설명">
              <a:extLst>
                <a:ext uri="{FF2B5EF4-FFF2-40B4-BE49-F238E27FC236}">
                  <a16:creationId xmlns:a16="http://schemas.microsoft.com/office/drawing/2014/main" id="{B89DEFA1-5700-4A4C-9587-EB302B66D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39098" y="4126270"/>
              <a:ext cx="4694381" cy="2639867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12FB361-A982-412E-ADF0-722C3910D425}"/>
              </a:ext>
            </a:extLst>
          </p:cNvPr>
          <p:cNvGrpSpPr/>
          <p:nvPr/>
        </p:nvGrpSpPr>
        <p:grpSpPr>
          <a:xfrm>
            <a:off x="105822" y="209687"/>
            <a:ext cx="4893606" cy="842538"/>
            <a:chOff x="105822" y="209687"/>
            <a:chExt cx="4893606" cy="84253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0F81C9-32DE-45D3-9E78-F2F4C549604E}"/>
                </a:ext>
              </a:extLst>
            </p:cNvPr>
            <p:cNvSpPr txBox="1"/>
            <p:nvPr/>
          </p:nvSpPr>
          <p:spPr>
            <a:xfrm>
              <a:off x="105822" y="209687"/>
              <a:ext cx="992452" cy="842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75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BD1DB"/>
                  </a:solidFill>
                  <a:latin typeface="a고딕19" panose="02020600000000000000" pitchFamily="18" charset="-127"/>
                  <a:ea typeface="a고딕19" panose="02020600000000000000" pitchFamily="18" charset="-127"/>
                </a:rPr>
                <a:t>0</a:t>
              </a:r>
              <a:r>
                <a:rPr lang="en-US" altLang="ko-KR" sz="4875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63959"/>
                  </a:solidFill>
                  <a:latin typeface="a고딕19" panose="02020600000000000000" pitchFamily="18" charset="-127"/>
                  <a:ea typeface="a고딕19" panose="02020600000000000000" pitchFamily="18" charset="-127"/>
                </a:rPr>
                <a:t>2</a:t>
              </a:r>
              <a:endParaRPr lang="ko-KR" altLang="en-US" sz="4875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3959"/>
                </a:solidFill>
                <a:latin typeface="a고딕19" panose="02020600000000000000" pitchFamily="18" charset="-127"/>
                <a:ea typeface="a고딕19" panose="02020600000000000000" pitchFamily="18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C6CEE2F-9B29-4E08-8456-E3EFFB0A71CC}"/>
                </a:ext>
              </a:extLst>
            </p:cNvPr>
            <p:cNvGrpSpPr/>
            <p:nvPr/>
          </p:nvGrpSpPr>
          <p:grpSpPr>
            <a:xfrm>
              <a:off x="985135" y="352046"/>
              <a:ext cx="4014293" cy="645871"/>
              <a:chOff x="985135" y="746415"/>
              <a:chExt cx="4014293" cy="645871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0065158-3483-4CA4-860F-FE68772D20FE}"/>
                  </a:ext>
                </a:extLst>
              </p:cNvPr>
              <p:cNvSpPr txBox="1"/>
              <p:nvPr/>
            </p:nvSpPr>
            <p:spPr>
              <a:xfrm>
                <a:off x="1005773" y="746415"/>
                <a:ext cx="1332004" cy="3424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25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B5BDCB"/>
                    </a:solidFill>
                    <a:latin typeface="a고딕19" panose="02020600000000000000" pitchFamily="18" charset="-127"/>
                    <a:ea typeface="a고딕19" panose="02020600000000000000" pitchFamily="18" charset="-127"/>
                  </a:rPr>
                  <a:t>분석 설계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2E9102-3E08-47DC-A36C-D12FAEDE0EE9}"/>
                  </a:ext>
                </a:extLst>
              </p:cNvPr>
              <p:cNvSpPr txBox="1"/>
              <p:nvPr/>
            </p:nvSpPr>
            <p:spPr>
              <a:xfrm>
                <a:off x="985135" y="949857"/>
                <a:ext cx="4014293" cy="442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275" spc="-122" dirty="0">
                    <a:ln>
                      <a:solidFill>
                        <a:schemeClr val="accent1">
                          <a:alpha val="5000"/>
                        </a:schemeClr>
                      </a:solidFill>
                    </a:ln>
                    <a:solidFill>
                      <a:srgbClr val="263959"/>
                    </a:solidFill>
                    <a:latin typeface="a고딕16" panose="02020600000000000000" pitchFamily="18" charset="-127"/>
                    <a:ea typeface="a고딕16" panose="02020600000000000000" pitchFamily="18" charset="-127"/>
                  </a:rPr>
                  <a:t>UI </a:t>
                </a:r>
                <a:r>
                  <a:rPr lang="ko-KR" altLang="en-US" sz="2275" spc="-122" dirty="0">
                    <a:ln>
                      <a:solidFill>
                        <a:schemeClr val="accent1">
                          <a:alpha val="5000"/>
                        </a:schemeClr>
                      </a:solidFill>
                    </a:ln>
                    <a:solidFill>
                      <a:srgbClr val="263959"/>
                    </a:solidFill>
                    <a:latin typeface="a고딕16" panose="02020600000000000000" pitchFamily="18" charset="-127"/>
                    <a:ea typeface="a고딕16" panose="02020600000000000000" pitchFamily="18" charset="-127"/>
                  </a:rPr>
                  <a:t>스토리보드</a:t>
                </a:r>
                <a:endParaRPr lang="en-US" altLang="ko-KR" sz="2275" spc="-122" dirty="0">
                  <a:ln>
                    <a:solidFill>
                      <a:schemeClr val="accent1">
                        <a:alpha val="5000"/>
                      </a:schemeClr>
                    </a:solidFill>
                  </a:ln>
                  <a:solidFill>
                    <a:srgbClr val="263959"/>
                  </a:solidFill>
                  <a:latin typeface="a고딕16" panose="02020600000000000000" pitchFamily="18" charset="-127"/>
                  <a:ea typeface="a고딕16" panose="02020600000000000000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4645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F0566A99-BF3D-4B31-9FDD-30E763D1F8A4}"/>
              </a:ext>
            </a:extLst>
          </p:cNvPr>
          <p:cNvSpPr txBox="1"/>
          <p:nvPr/>
        </p:nvSpPr>
        <p:spPr>
          <a:xfrm>
            <a:off x="1005773" y="329911"/>
            <a:ext cx="1332004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625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B5BDCB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9" name="그림 2">
            <a:extLst>
              <a:ext uri="{FF2B5EF4-FFF2-40B4-BE49-F238E27FC236}">
                <a16:creationId xmlns:a16="http://schemas.microsoft.com/office/drawing/2014/main" id="{CDD9CB0B-7371-46C3-A509-1DB330613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34" y="1223494"/>
            <a:ext cx="8465388" cy="535789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65A3CF3-8F6F-4FAC-9D43-58546F902BD2}"/>
              </a:ext>
            </a:extLst>
          </p:cNvPr>
          <p:cNvGrpSpPr/>
          <p:nvPr/>
        </p:nvGrpSpPr>
        <p:grpSpPr>
          <a:xfrm>
            <a:off x="105822" y="209687"/>
            <a:ext cx="4893606" cy="842538"/>
            <a:chOff x="105822" y="209687"/>
            <a:chExt cx="4893606" cy="8425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F76227-B560-441F-9A27-32DC61579E90}"/>
                </a:ext>
              </a:extLst>
            </p:cNvPr>
            <p:cNvSpPr txBox="1"/>
            <p:nvPr/>
          </p:nvSpPr>
          <p:spPr>
            <a:xfrm>
              <a:off x="105822" y="209687"/>
              <a:ext cx="992452" cy="842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75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BD1DB"/>
                  </a:solidFill>
                  <a:latin typeface="a고딕19" panose="02020600000000000000" pitchFamily="18" charset="-127"/>
                  <a:ea typeface="a고딕19" panose="02020600000000000000" pitchFamily="18" charset="-127"/>
                </a:rPr>
                <a:t>0</a:t>
              </a:r>
              <a:r>
                <a:rPr lang="en-US" altLang="ko-KR" sz="4875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63959"/>
                  </a:solidFill>
                  <a:latin typeface="a고딕19" panose="02020600000000000000" pitchFamily="18" charset="-127"/>
                  <a:ea typeface="a고딕19" panose="02020600000000000000" pitchFamily="18" charset="-127"/>
                </a:rPr>
                <a:t>2</a:t>
              </a:r>
              <a:endParaRPr lang="ko-KR" altLang="en-US" sz="4875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3959"/>
                </a:solidFill>
                <a:latin typeface="a고딕19" panose="02020600000000000000" pitchFamily="18" charset="-127"/>
                <a:ea typeface="a고딕19" panose="02020600000000000000" pitchFamily="18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9B6459A-F40D-4F9B-A185-9D8CB072A03F}"/>
                </a:ext>
              </a:extLst>
            </p:cNvPr>
            <p:cNvGrpSpPr/>
            <p:nvPr/>
          </p:nvGrpSpPr>
          <p:grpSpPr>
            <a:xfrm>
              <a:off x="985135" y="352046"/>
              <a:ext cx="4014293" cy="645871"/>
              <a:chOff x="985135" y="746415"/>
              <a:chExt cx="4014293" cy="645871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3594EC-F01A-433A-9F75-72DCD3319A87}"/>
                  </a:ext>
                </a:extLst>
              </p:cNvPr>
              <p:cNvSpPr txBox="1"/>
              <p:nvPr/>
            </p:nvSpPr>
            <p:spPr>
              <a:xfrm>
                <a:off x="1005773" y="746415"/>
                <a:ext cx="1332004" cy="3424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25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B5BDCB"/>
                    </a:solidFill>
                    <a:latin typeface="a고딕19" panose="02020600000000000000" pitchFamily="18" charset="-127"/>
                    <a:ea typeface="a고딕19" panose="02020600000000000000" pitchFamily="18" charset="-127"/>
                  </a:rPr>
                  <a:t>분석 설계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9E9D207-4B38-4DC1-96AD-8FF2660D8E84}"/>
                  </a:ext>
                </a:extLst>
              </p:cNvPr>
              <p:cNvSpPr txBox="1"/>
              <p:nvPr/>
            </p:nvSpPr>
            <p:spPr>
              <a:xfrm>
                <a:off x="985135" y="949857"/>
                <a:ext cx="4014293" cy="442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275" spc="-122" dirty="0">
                    <a:ln>
                      <a:solidFill>
                        <a:schemeClr val="accent1">
                          <a:alpha val="5000"/>
                        </a:schemeClr>
                      </a:solidFill>
                    </a:ln>
                    <a:solidFill>
                      <a:srgbClr val="263959"/>
                    </a:solidFill>
                    <a:latin typeface="a고딕16" panose="02020600000000000000" pitchFamily="18" charset="-127"/>
                    <a:ea typeface="a고딕16" panose="02020600000000000000" pitchFamily="18" charset="-127"/>
                  </a:rPr>
                  <a:t>ERD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4645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F0566A99-BF3D-4B31-9FDD-30E763D1F8A4}"/>
              </a:ext>
            </a:extLst>
          </p:cNvPr>
          <p:cNvSpPr txBox="1"/>
          <p:nvPr/>
        </p:nvSpPr>
        <p:spPr>
          <a:xfrm>
            <a:off x="1005773" y="329911"/>
            <a:ext cx="1332004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625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B5BDCB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65A3CF3-8F6F-4FAC-9D43-58546F902BD2}"/>
              </a:ext>
            </a:extLst>
          </p:cNvPr>
          <p:cNvGrpSpPr/>
          <p:nvPr/>
        </p:nvGrpSpPr>
        <p:grpSpPr>
          <a:xfrm>
            <a:off x="105822" y="209687"/>
            <a:ext cx="4893606" cy="842538"/>
            <a:chOff x="105822" y="209687"/>
            <a:chExt cx="4893606" cy="8425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F76227-B560-441F-9A27-32DC61579E90}"/>
                </a:ext>
              </a:extLst>
            </p:cNvPr>
            <p:cNvSpPr txBox="1"/>
            <p:nvPr/>
          </p:nvSpPr>
          <p:spPr>
            <a:xfrm>
              <a:off x="105822" y="209687"/>
              <a:ext cx="992452" cy="842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75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BD1DB"/>
                  </a:solidFill>
                  <a:latin typeface="a고딕19" panose="02020600000000000000" pitchFamily="18" charset="-127"/>
                  <a:ea typeface="a고딕19" panose="02020600000000000000" pitchFamily="18" charset="-127"/>
                </a:rPr>
                <a:t>0</a:t>
              </a:r>
              <a:r>
                <a:rPr lang="en-US" altLang="ko-KR" sz="4875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63959"/>
                  </a:solidFill>
                  <a:latin typeface="a고딕19" panose="02020600000000000000" pitchFamily="18" charset="-127"/>
                  <a:ea typeface="a고딕19" panose="02020600000000000000" pitchFamily="18" charset="-127"/>
                </a:rPr>
                <a:t>2</a:t>
              </a:r>
              <a:endParaRPr lang="ko-KR" altLang="en-US" sz="4875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3959"/>
                </a:solidFill>
                <a:latin typeface="a고딕19" panose="02020600000000000000" pitchFamily="18" charset="-127"/>
                <a:ea typeface="a고딕19" panose="02020600000000000000" pitchFamily="18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9B6459A-F40D-4F9B-A185-9D8CB072A03F}"/>
                </a:ext>
              </a:extLst>
            </p:cNvPr>
            <p:cNvGrpSpPr/>
            <p:nvPr/>
          </p:nvGrpSpPr>
          <p:grpSpPr>
            <a:xfrm>
              <a:off x="985135" y="352046"/>
              <a:ext cx="4014293" cy="645871"/>
              <a:chOff x="985135" y="746415"/>
              <a:chExt cx="4014293" cy="645871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3594EC-F01A-433A-9F75-72DCD3319A87}"/>
                  </a:ext>
                </a:extLst>
              </p:cNvPr>
              <p:cNvSpPr txBox="1"/>
              <p:nvPr/>
            </p:nvSpPr>
            <p:spPr>
              <a:xfrm>
                <a:off x="1005773" y="746415"/>
                <a:ext cx="1332004" cy="3424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25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B5BDCB"/>
                    </a:solidFill>
                    <a:latin typeface="a고딕19" panose="02020600000000000000" pitchFamily="18" charset="-127"/>
                    <a:ea typeface="a고딕19" panose="02020600000000000000" pitchFamily="18" charset="-127"/>
                  </a:rPr>
                  <a:t>분석 설계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9E9D207-4B38-4DC1-96AD-8FF2660D8E84}"/>
                  </a:ext>
                </a:extLst>
              </p:cNvPr>
              <p:cNvSpPr txBox="1"/>
              <p:nvPr/>
            </p:nvSpPr>
            <p:spPr>
              <a:xfrm>
                <a:off x="985135" y="949857"/>
                <a:ext cx="4014293" cy="442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275" spc="-122" dirty="0">
                    <a:ln>
                      <a:solidFill>
                        <a:schemeClr val="accent1">
                          <a:alpha val="5000"/>
                        </a:schemeClr>
                      </a:solidFill>
                    </a:ln>
                    <a:solidFill>
                      <a:srgbClr val="263959"/>
                    </a:solidFill>
                    <a:latin typeface="a고딕16" panose="02020600000000000000" pitchFamily="18" charset="-127"/>
                    <a:ea typeface="a고딕16" panose="02020600000000000000" pitchFamily="18" charset="-127"/>
                  </a:rPr>
                  <a:t>시퀀스 다이어그램</a:t>
                </a:r>
                <a:endParaRPr lang="en-US" altLang="ko-KR" sz="2275" spc="-122" dirty="0">
                  <a:ln>
                    <a:solidFill>
                      <a:schemeClr val="accent1">
                        <a:alpha val="5000"/>
                      </a:schemeClr>
                    </a:solidFill>
                  </a:ln>
                  <a:solidFill>
                    <a:srgbClr val="263959"/>
                  </a:solidFill>
                  <a:latin typeface="a고딕16" panose="02020600000000000000" pitchFamily="18" charset="-127"/>
                  <a:ea typeface="a고딕16" panose="02020600000000000000" pitchFamily="18" charset="-127"/>
                </a:endParaRPr>
              </a:p>
            </p:txBody>
          </p: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9AD4E64-016F-4A18-B3D2-F8542C154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43" y="1520636"/>
            <a:ext cx="4520896" cy="46841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F12144B-2CBB-4DE0-90E5-130EC43AA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520635"/>
            <a:ext cx="4796525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90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F0566A99-BF3D-4B31-9FDD-30E763D1F8A4}"/>
              </a:ext>
            </a:extLst>
          </p:cNvPr>
          <p:cNvSpPr txBox="1"/>
          <p:nvPr/>
        </p:nvSpPr>
        <p:spPr>
          <a:xfrm>
            <a:off x="1005773" y="329911"/>
            <a:ext cx="1332004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625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B5BDCB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65A3CF3-8F6F-4FAC-9D43-58546F902BD2}"/>
              </a:ext>
            </a:extLst>
          </p:cNvPr>
          <p:cNvGrpSpPr/>
          <p:nvPr/>
        </p:nvGrpSpPr>
        <p:grpSpPr>
          <a:xfrm>
            <a:off x="105822" y="209687"/>
            <a:ext cx="4893606" cy="842538"/>
            <a:chOff x="105822" y="209687"/>
            <a:chExt cx="4893606" cy="8425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F76227-B560-441F-9A27-32DC61579E90}"/>
                </a:ext>
              </a:extLst>
            </p:cNvPr>
            <p:cNvSpPr txBox="1"/>
            <p:nvPr/>
          </p:nvSpPr>
          <p:spPr>
            <a:xfrm>
              <a:off x="105822" y="209687"/>
              <a:ext cx="992452" cy="842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75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BD1DB"/>
                  </a:solidFill>
                  <a:latin typeface="a고딕19" panose="02020600000000000000" pitchFamily="18" charset="-127"/>
                  <a:ea typeface="a고딕19" panose="02020600000000000000" pitchFamily="18" charset="-127"/>
                </a:rPr>
                <a:t>0</a:t>
              </a:r>
              <a:r>
                <a:rPr lang="en-US" altLang="ko-KR" sz="4875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63959"/>
                  </a:solidFill>
                  <a:latin typeface="a고딕19" panose="02020600000000000000" pitchFamily="18" charset="-127"/>
                  <a:ea typeface="a고딕19" panose="02020600000000000000" pitchFamily="18" charset="-127"/>
                </a:rPr>
                <a:t>2</a:t>
              </a:r>
              <a:endParaRPr lang="ko-KR" altLang="en-US" sz="4875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3959"/>
                </a:solidFill>
                <a:latin typeface="a고딕19" panose="02020600000000000000" pitchFamily="18" charset="-127"/>
                <a:ea typeface="a고딕19" panose="02020600000000000000" pitchFamily="18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9B6459A-F40D-4F9B-A185-9D8CB072A03F}"/>
                </a:ext>
              </a:extLst>
            </p:cNvPr>
            <p:cNvGrpSpPr/>
            <p:nvPr/>
          </p:nvGrpSpPr>
          <p:grpSpPr>
            <a:xfrm>
              <a:off x="985135" y="352046"/>
              <a:ext cx="4014293" cy="645871"/>
              <a:chOff x="985135" y="746415"/>
              <a:chExt cx="4014293" cy="645871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3594EC-F01A-433A-9F75-72DCD3319A87}"/>
                  </a:ext>
                </a:extLst>
              </p:cNvPr>
              <p:cNvSpPr txBox="1"/>
              <p:nvPr/>
            </p:nvSpPr>
            <p:spPr>
              <a:xfrm>
                <a:off x="1005773" y="746415"/>
                <a:ext cx="1332004" cy="3424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25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B5BDCB"/>
                    </a:solidFill>
                    <a:latin typeface="a고딕19" panose="02020600000000000000" pitchFamily="18" charset="-127"/>
                    <a:ea typeface="a고딕19" panose="02020600000000000000" pitchFamily="18" charset="-127"/>
                  </a:rPr>
                  <a:t>분석 설계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9E9D207-4B38-4DC1-96AD-8FF2660D8E84}"/>
                  </a:ext>
                </a:extLst>
              </p:cNvPr>
              <p:cNvSpPr txBox="1"/>
              <p:nvPr/>
            </p:nvSpPr>
            <p:spPr>
              <a:xfrm>
                <a:off x="985135" y="949857"/>
                <a:ext cx="4014293" cy="442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275" spc="-122" dirty="0">
                    <a:ln>
                      <a:solidFill>
                        <a:schemeClr val="accent1">
                          <a:alpha val="5000"/>
                        </a:schemeClr>
                      </a:solidFill>
                    </a:ln>
                    <a:solidFill>
                      <a:srgbClr val="263959"/>
                    </a:solidFill>
                    <a:latin typeface="a고딕16" panose="02020600000000000000" pitchFamily="18" charset="-127"/>
                    <a:ea typeface="a고딕16" panose="02020600000000000000" pitchFamily="18" charset="-127"/>
                  </a:rPr>
                  <a:t>클래스 다이어그램</a:t>
                </a:r>
                <a:endParaRPr lang="en-US" altLang="ko-KR" sz="2275" spc="-122" dirty="0">
                  <a:ln>
                    <a:solidFill>
                      <a:schemeClr val="accent1">
                        <a:alpha val="5000"/>
                      </a:schemeClr>
                    </a:solidFill>
                  </a:ln>
                  <a:solidFill>
                    <a:srgbClr val="263959"/>
                  </a:solidFill>
                  <a:latin typeface="a고딕16" panose="02020600000000000000" pitchFamily="18" charset="-127"/>
                  <a:ea typeface="a고딕16" panose="02020600000000000000" pitchFamily="18" charset="-127"/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015C70C-E765-430B-B5E3-E3DAED925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9946"/>
            <a:ext cx="9906000" cy="351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98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9356404-8F3D-4E0F-8B33-1D8E8A26090C}"/>
              </a:ext>
            </a:extLst>
          </p:cNvPr>
          <p:cNvSpPr/>
          <p:nvPr/>
        </p:nvSpPr>
        <p:spPr>
          <a:xfrm>
            <a:off x="0" y="-1"/>
            <a:ext cx="9906000" cy="6857999"/>
          </a:xfrm>
          <a:prstGeom prst="rect">
            <a:avLst/>
          </a:prstGeom>
          <a:solidFill>
            <a:srgbClr val="153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C4D358-C1CD-4D28-BC13-90B0668E138D}"/>
              </a:ext>
            </a:extLst>
          </p:cNvPr>
          <p:cNvSpPr txBox="1"/>
          <p:nvPr/>
        </p:nvSpPr>
        <p:spPr>
          <a:xfrm>
            <a:off x="990597" y="2765862"/>
            <a:ext cx="4953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시연 </a:t>
            </a:r>
            <a:r>
              <a:rPr lang="en-US" altLang="ko-KR" sz="28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&amp; </a:t>
            </a:r>
            <a:r>
              <a:rPr lang="ko-KR" altLang="en-US" sz="28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기술 소개</a:t>
            </a:r>
            <a:endParaRPr lang="ko-KR" altLang="en-US" dirty="0"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257164A-E684-454B-94DF-DE145085DA00}"/>
              </a:ext>
            </a:extLst>
          </p:cNvPr>
          <p:cNvSpPr/>
          <p:nvPr/>
        </p:nvSpPr>
        <p:spPr>
          <a:xfrm>
            <a:off x="8743947" y="2226155"/>
            <a:ext cx="95252" cy="95252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61E30F7-8F1E-489D-98CD-090402D72CAF}"/>
              </a:ext>
            </a:extLst>
          </p:cNvPr>
          <p:cNvCxnSpPr>
            <a:cxnSpLocks/>
          </p:cNvCxnSpPr>
          <p:nvPr/>
        </p:nvCxnSpPr>
        <p:spPr>
          <a:xfrm>
            <a:off x="990597" y="2273781"/>
            <a:ext cx="7753350" cy="0"/>
          </a:xfrm>
          <a:prstGeom prst="line">
            <a:avLst/>
          </a:prstGeom>
          <a:ln w="952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7F20705-1D39-4A36-954F-3808BDA1509C}"/>
              </a:ext>
            </a:extLst>
          </p:cNvPr>
          <p:cNvSpPr txBox="1"/>
          <p:nvPr/>
        </p:nvSpPr>
        <p:spPr>
          <a:xfrm>
            <a:off x="654980" y="704121"/>
            <a:ext cx="1481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32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03</a:t>
            </a:r>
            <a:endParaRPr lang="ko-KR" altLang="en-US" sz="9600" spc="-32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BA3AF3-F05C-4E90-8CA8-B3F7DA1656AB}"/>
              </a:ext>
            </a:extLst>
          </p:cNvPr>
          <p:cNvSpPr/>
          <p:nvPr/>
        </p:nvSpPr>
        <p:spPr>
          <a:xfrm>
            <a:off x="180976" y="416406"/>
            <a:ext cx="895350" cy="1857370"/>
          </a:xfrm>
          <a:prstGeom prst="rect">
            <a:avLst/>
          </a:prstGeom>
          <a:solidFill>
            <a:srgbClr val="153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3A0522E-973A-4927-8D3D-A0B5F52987D5}"/>
              </a:ext>
            </a:extLst>
          </p:cNvPr>
          <p:cNvSpPr/>
          <p:nvPr/>
        </p:nvSpPr>
        <p:spPr>
          <a:xfrm>
            <a:off x="8743947" y="5102745"/>
            <a:ext cx="95252" cy="95252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F36CE86-0EED-4778-A068-296351C40E1B}"/>
              </a:ext>
            </a:extLst>
          </p:cNvPr>
          <p:cNvCxnSpPr>
            <a:cxnSpLocks/>
          </p:cNvCxnSpPr>
          <p:nvPr/>
        </p:nvCxnSpPr>
        <p:spPr>
          <a:xfrm>
            <a:off x="990597" y="5150371"/>
            <a:ext cx="7753350" cy="0"/>
          </a:xfrm>
          <a:prstGeom prst="line">
            <a:avLst/>
          </a:prstGeom>
          <a:ln w="952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E49F1FE-4CED-449F-A896-41C767BDE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504" y="6206191"/>
            <a:ext cx="1184674" cy="49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134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9356404-8F3D-4E0F-8B33-1D8E8A26090C}"/>
              </a:ext>
            </a:extLst>
          </p:cNvPr>
          <p:cNvSpPr/>
          <p:nvPr/>
        </p:nvSpPr>
        <p:spPr>
          <a:xfrm>
            <a:off x="0" y="-1"/>
            <a:ext cx="9906000" cy="6857999"/>
          </a:xfrm>
          <a:prstGeom prst="rect">
            <a:avLst/>
          </a:prstGeom>
          <a:solidFill>
            <a:srgbClr val="153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C4D358-C1CD-4D28-BC13-90B0668E138D}"/>
              </a:ext>
            </a:extLst>
          </p:cNvPr>
          <p:cNvSpPr txBox="1"/>
          <p:nvPr/>
        </p:nvSpPr>
        <p:spPr>
          <a:xfrm>
            <a:off x="990597" y="2765862"/>
            <a:ext cx="4953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소감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257164A-E684-454B-94DF-DE145085DA00}"/>
              </a:ext>
            </a:extLst>
          </p:cNvPr>
          <p:cNvSpPr/>
          <p:nvPr/>
        </p:nvSpPr>
        <p:spPr>
          <a:xfrm>
            <a:off x="8743947" y="2226155"/>
            <a:ext cx="95252" cy="95252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61E30F7-8F1E-489D-98CD-090402D72CAF}"/>
              </a:ext>
            </a:extLst>
          </p:cNvPr>
          <p:cNvCxnSpPr>
            <a:cxnSpLocks/>
          </p:cNvCxnSpPr>
          <p:nvPr/>
        </p:nvCxnSpPr>
        <p:spPr>
          <a:xfrm>
            <a:off x="990597" y="2273781"/>
            <a:ext cx="7753350" cy="0"/>
          </a:xfrm>
          <a:prstGeom prst="line">
            <a:avLst/>
          </a:prstGeom>
          <a:ln w="952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7F20705-1D39-4A36-954F-3808BDA1509C}"/>
              </a:ext>
            </a:extLst>
          </p:cNvPr>
          <p:cNvSpPr txBox="1"/>
          <p:nvPr/>
        </p:nvSpPr>
        <p:spPr>
          <a:xfrm>
            <a:off x="654980" y="704121"/>
            <a:ext cx="1481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32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04</a:t>
            </a:r>
            <a:endParaRPr lang="ko-KR" altLang="en-US" sz="9600" spc="-32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BA3AF3-F05C-4E90-8CA8-B3F7DA1656AB}"/>
              </a:ext>
            </a:extLst>
          </p:cNvPr>
          <p:cNvSpPr/>
          <p:nvPr/>
        </p:nvSpPr>
        <p:spPr>
          <a:xfrm>
            <a:off x="180976" y="416406"/>
            <a:ext cx="895350" cy="1857370"/>
          </a:xfrm>
          <a:prstGeom prst="rect">
            <a:avLst/>
          </a:prstGeom>
          <a:solidFill>
            <a:srgbClr val="153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3A0522E-973A-4927-8D3D-A0B5F52987D5}"/>
              </a:ext>
            </a:extLst>
          </p:cNvPr>
          <p:cNvSpPr/>
          <p:nvPr/>
        </p:nvSpPr>
        <p:spPr>
          <a:xfrm>
            <a:off x="8743947" y="5102745"/>
            <a:ext cx="95252" cy="95252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F36CE86-0EED-4778-A068-296351C40E1B}"/>
              </a:ext>
            </a:extLst>
          </p:cNvPr>
          <p:cNvCxnSpPr>
            <a:cxnSpLocks/>
          </p:cNvCxnSpPr>
          <p:nvPr/>
        </p:nvCxnSpPr>
        <p:spPr>
          <a:xfrm>
            <a:off x="990597" y="5150371"/>
            <a:ext cx="7753350" cy="0"/>
          </a:xfrm>
          <a:prstGeom prst="line">
            <a:avLst/>
          </a:prstGeom>
          <a:ln w="952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1515A99-06F2-463D-AC0E-CBBDF7916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504" y="6206191"/>
            <a:ext cx="1184674" cy="49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98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F0566A99-BF3D-4B31-9FDD-30E763D1F8A4}"/>
              </a:ext>
            </a:extLst>
          </p:cNvPr>
          <p:cNvSpPr txBox="1"/>
          <p:nvPr/>
        </p:nvSpPr>
        <p:spPr>
          <a:xfrm>
            <a:off x="1005773" y="329911"/>
            <a:ext cx="1332004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625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B5BDCB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4DA57C8-2837-401C-A274-909B8F27FA8C}"/>
              </a:ext>
            </a:extLst>
          </p:cNvPr>
          <p:cNvGrpSpPr/>
          <p:nvPr/>
        </p:nvGrpSpPr>
        <p:grpSpPr>
          <a:xfrm>
            <a:off x="105822" y="209687"/>
            <a:ext cx="4893606" cy="842538"/>
            <a:chOff x="105822" y="209687"/>
            <a:chExt cx="4893606" cy="84253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963CF26-3C87-4AD2-95F5-877289F96B13}"/>
                </a:ext>
              </a:extLst>
            </p:cNvPr>
            <p:cNvSpPr txBox="1"/>
            <p:nvPr/>
          </p:nvSpPr>
          <p:spPr>
            <a:xfrm>
              <a:off x="105822" y="209687"/>
              <a:ext cx="992452" cy="842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75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BD1DB"/>
                  </a:solidFill>
                  <a:latin typeface="a고딕19" panose="02020600000000000000" pitchFamily="18" charset="-127"/>
                  <a:ea typeface="a고딕19" panose="02020600000000000000" pitchFamily="18" charset="-127"/>
                </a:rPr>
                <a:t>0</a:t>
              </a:r>
              <a:r>
                <a:rPr lang="en-US" altLang="ko-KR" sz="4875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63959"/>
                  </a:solidFill>
                  <a:latin typeface="a고딕19" panose="02020600000000000000" pitchFamily="18" charset="-127"/>
                  <a:ea typeface="a고딕19" panose="02020600000000000000" pitchFamily="18" charset="-127"/>
                </a:rPr>
                <a:t>4</a:t>
              </a:r>
              <a:endParaRPr lang="ko-KR" altLang="en-US" sz="4875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3959"/>
                </a:solidFill>
                <a:latin typeface="a고딕19" panose="02020600000000000000" pitchFamily="18" charset="-127"/>
                <a:ea typeface="a고딕19" panose="02020600000000000000" pitchFamily="18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418579D-F2D9-4ED6-9246-1CC4D55BDFF3}"/>
                </a:ext>
              </a:extLst>
            </p:cNvPr>
            <p:cNvSpPr txBox="1"/>
            <p:nvPr/>
          </p:nvSpPr>
          <p:spPr>
            <a:xfrm>
              <a:off x="985135" y="409741"/>
              <a:ext cx="4014293" cy="442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75" spc="-122" dirty="0">
                  <a:ln>
                    <a:solidFill>
                      <a:schemeClr val="accent1">
                        <a:alpha val="5000"/>
                      </a:schemeClr>
                    </a:solidFill>
                  </a:ln>
                  <a:solidFill>
                    <a:srgbClr val="263959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소감</a:t>
              </a:r>
              <a:endParaRPr lang="en-US" altLang="ko-KR" sz="2275" spc="-122" dirty="0">
                <a:ln>
                  <a:solidFill>
                    <a:schemeClr val="accent1">
                      <a:alpha val="5000"/>
                    </a:schemeClr>
                  </a:solidFill>
                </a:ln>
                <a:solidFill>
                  <a:srgbClr val="263959"/>
                </a:solidFill>
                <a:latin typeface="a고딕16" panose="02020600000000000000" pitchFamily="18" charset="-127"/>
                <a:ea typeface="a고딕16" panose="02020600000000000000" pitchFamily="18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9FAF859-1CFE-473E-B51C-D0896D9B2672}"/>
              </a:ext>
            </a:extLst>
          </p:cNvPr>
          <p:cNvGrpSpPr/>
          <p:nvPr/>
        </p:nvGrpSpPr>
        <p:grpSpPr>
          <a:xfrm>
            <a:off x="8616277" y="3299704"/>
            <a:ext cx="619742" cy="1014784"/>
            <a:chOff x="5083527" y="1293103"/>
            <a:chExt cx="619742" cy="1014784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C33D085F-1E10-427B-8192-55D757FEE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3527" y="1293103"/>
              <a:ext cx="619742" cy="619742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26416B1-0A0E-4D26-8B98-7F8C34C1F387}"/>
                </a:ext>
              </a:extLst>
            </p:cNvPr>
            <p:cNvSpPr txBox="1"/>
            <p:nvPr/>
          </p:nvSpPr>
          <p:spPr>
            <a:xfrm>
              <a:off x="5103057" y="1968720"/>
              <a:ext cx="600212" cy="3391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이민지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4AC4021-B9AB-4C95-AA59-38D71A2119CB}"/>
              </a:ext>
            </a:extLst>
          </p:cNvPr>
          <p:cNvGrpSpPr/>
          <p:nvPr/>
        </p:nvGrpSpPr>
        <p:grpSpPr>
          <a:xfrm>
            <a:off x="734835" y="5107690"/>
            <a:ext cx="697174" cy="1014784"/>
            <a:chOff x="7413363" y="1293103"/>
            <a:chExt cx="697174" cy="1014784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BB38366-21B1-4D50-B4CE-0664D07A1FDB}"/>
                </a:ext>
              </a:extLst>
            </p:cNvPr>
            <p:cNvSpPr txBox="1"/>
            <p:nvPr/>
          </p:nvSpPr>
          <p:spPr>
            <a:xfrm>
              <a:off x="7413363" y="1965806"/>
              <a:ext cx="697174" cy="3420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이민형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7" name="그래픽 96">
              <a:extLst>
                <a:ext uri="{FF2B5EF4-FFF2-40B4-BE49-F238E27FC236}">
                  <a16:creationId xmlns:a16="http://schemas.microsoft.com/office/drawing/2014/main" id="{89EB7DB2-F5B7-4B09-A0C9-6BE0BCA7EFAD}"/>
                </a:ext>
              </a:extLst>
            </p:cNvPr>
            <p:cNvSpPr/>
            <p:nvPr/>
          </p:nvSpPr>
          <p:spPr>
            <a:xfrm>
              <a:off x="7486856" y="1293103"/>
              <a:ext cx="418280" cy="619742"/>
            </a:xfrm>
            <a:custGeom>
              <a:avLst/>
              <a:gdLst>
                <a:gd name="connsiteX0" fmla="*/ 639334 w 639333"/>
                <a:gd name="connsiteY0" fmla="*/ 838226 h 947263"/>
                <a:gd name="connsiteX1" fmla="*/ 639334 w 639333"/>
                <a:gd name="connsiteY1" fmla="*/ 931476 h 947263"/>
                <a:gd name="connsiteX2" fmla="*/ 623548 w 639333"/>
                <a:gd name="connsiteY2" fmla="*/ 947262 h 947263"/>
                <a:gd name="connsiteX3" fmla="*/ 607762 w 639333"/>
                <a:gd name="connsiteY3" fmla="*/ 931476 h 947263"/>
                <a:gd name="connsiteX4" fmla="*/ 607762 w 639333"/>
                <a:gd name="connsiteY4" fmla="*/ 838226 h 947263"/>
                <a:gd name="connsiteX5" fmla="*/ 476396 w 639333"/>
                <a:gd name="connsiteY5" fmla="*/ 706864 h 947263"/>
                <a:gd name="connsiteX6" fmla="*/ 393010 w 639333"/>
                <a:gd name="connsiteY6" fmla="*/ 660040 h 947263"/>
                <a:gd name="connsiteX7" fmla="*/ 398280 w 639333"/>
                <a:gd name="connsiteY7" fmla="*/ 638348 h 947263"/>
                <a:gd name="connsiteX8" fmla="*/ 419973 w 639333"/>
                <a:gd name="connsiteY8" fmla="*/ 643619 h 947263"/>
                <a:gd name="connsiteX9" fmla="*/ 476396 w 639333"/>
                <a:gd name="connsiteY9" fmla="*/ 675292 h 947263"/>
                <a:gd name="connsiteX10" fmla="*/ 639334 w 639333"/>
                <a:gd name="connsiteY10" fmla="*/ 838226 h 947263"/>
                <a:gd name="connsiteX11" fmla="*/ 345072 w 639333"/>
                <a:gd name="connsiteY11" fmla="*/ 667922 h 947263"/>
                <a:gd name="connsiteX12" fmla="*/ 251875 w 639333"/>
                <a:gd name="connsiteY12" fmla="*/ 649545 h 947263"/>
                <a:gd name="connsiteX13" fmla="*/ 260133 w 639333"/>
                <a:gd name="connsiteY13" fmla="*/ 617319 h 947263"/>
                <a:gd name="connsiteX14" fmla="*/ 530805 w 639333"/>
                <a:gd name="connsiteY14" fmla="*/ 414739 h 947263"/>
                <a:gd name="connsiteX15" fmla="*/ 530426 w 639333"/>
                <a:gd name="connsiteY15" fmla="*/ 277495 h 947263"/>
                <a:gd name="connsiteX16" fmla="*/ 499005 w 639333"/>
                <a:gd name="connsiteY16" fmla="*/ 280591 h 947263"/>
                <a:gd name="connsiteX17" fmla="*/ 499232 w 639333"/>
                <a:gd name="connsiteY17" fmla="*/ 414737 h 947263"/>
                <a:gd name="connsiteX18" fmla="*/ 319666 w 639333"/>
                <a:gd name="connsiteY18" fmla="*/ 594303 h 947263"/>
                <a:gd name="connsiteX19" fmla="*/ 140099 w 639333"/>
                <a:gd name="connsiteY19" fmla="*/ 414737 h 947263"/>
                <a:gd name="connsiteX20" fmla="*/ 139596 w 639333"/>
                <a:gd name="connsiteY20" fmla="*/ 330986 h 947263"/>
                <a:gd name="connsiteX21" fmla="*/ 239029 w 639333"/>
                <a:gd name="connsiteY21" fmla="*/ 252239 h 947263"/>
                <a:gd name="connsiteX22" fmla="*/ 435332 w 639333"/>
                <a:gd name="connsiteY22" fmla="*/ 311012 h 947263"/>
                <a:gd name="connsiteX23" fmla="*/ 450361 w 639333"/>
                <a:gd name="connsiteY23" fmla="*/ 294504 h 947263"/>
                <a:gd name="connsiteX24" fmla="*/ 433852 w 639333"/>
                <a:gd name="connsiteY24" fmla="*/ 279476 h 947263"/>
                <a:gd name="connsiteX25" fmla="*/ 246391 w 639333"/>
                <a:gd name="connsiteY25" fmla="*/ 221539 h 947263"/>
                <a:gd name="connsiteX26" fmla="*/ 108024 w 639333"/>
                <a:gd name="connsiteY26" fmla="*/ 331181 h 947263"/>
                <a:gd name="connsiteX27" fmla="*/ 108462 w 639333"/>
                <a:gd name="connsiteY27" fmla="*/ 388990 h 947263"/>
                <a:gd name="connsiteX28" fmla="*/ 90766 w 639333"/>
                <a:gd name="connsiteY28" fmla="*/ 360139 h 947263"/>
                <a:gd name="connsiteX29" fmla="*/ 90762 w 639333"/>
                <a:gd name="connsiteY29" fmla="*/ 277783 h 947263"/>
                <a:gd name="connsiteX30" fmla="*/ 159341 w 639333"/>
                <a:gd name="connsiteY30" fmla="*/ 90138 h 947263"/>
                <a:gd name="connsiteX31" fmla="*/ 430857 w 639333"/>
                <a:gd name="connsiteY31" fmla="*/ 51343 h 947263"/>
                <a:gd name="connsiteX32" fmla="*/ 418238 w 639333"/>
                <a:gd name="connsiteY32" fmla="*/ 56537 h 947263"/>
                <a:gd name="connsiteX33" fmla="*/ 422565 w 639333"/>
                <a:gd name="connsiteY33" fmla="*/ 86831 h 947263"/>
                <a:gd name="connsiteX34" fmla="*/ 450313 w 639333"/>
                <a:gd name="connsiteY34" fmla="*/ 89802 h 947263"/>
                <a:gd name="connsiteX35" fmla="*/ 581204 w 639333"/>
                <a:gd name="connsiteY35" fmla="*/ 166643 h 947263"/>
                <a:gd name="connsiteX36" fmla="*/ 550535 w 639333"/>
                <a:gd name="connsiteY36" fmla="*/ 252456 h 947263"/>
                <a:gd name="connsiteX37" fmla="*/ 550535 w 639333"/>
                <a:gd name="connsiteY37" fmla="*/ 360137 h 947263"/>
                <a:gd name="connsiteX38" fmla="*/ 566321 w 639333"/>
                <a:gd name="connsiteY38" fmla="*/ 375923 h 947263"/>
                <a:gd name="connsiteX39" fmla="*/ 582107 w 639333"/>
                <a:gd name="connsiteY39" fmla="*/ 360137 h 947263"/>
                <a:gd name="connsiteX40" fmla="*/ 582107 w 639333"/>
                <a:gd name="connsiteY40" fmla="*/ 252456 h 947263"/>
                <a:gd name="connsiteX41" fmla="*/ 611939 w 639333"/>
                <a:gd name="connsiteY41" fmla="*/ 179651 h 947263"/>
                <a:gd name="connsiteX42" fmla="*/ 614216 w 639333"/>
                <a:gd name="connsiteY42" fmla="*/ 159439 h 947263"/>
                <a:gd name="connsiteX43" fmla="*/ 482460 w 639333"/>
                <a:gd name="connsiteY43" fmla="*/ 63430 h 947263"/>
                <a:gd name="connsiteX44" fmla="*/ 479397 w 639333"/>
                <a:gd name="connsiteY44" fmla="*/ 37288 h 947263"/>
                <a:gd name="connsiteX45" fmla="*/ 305741 w 639333"/>
                <a:gd name="connsiteY45" fmla="*/ 234 h 947263"/>
                <a:gd name="connsiteX46" fmla="*/ 59198 w 639333"/>
                <a:gd name="connsiteY46" fmla="*/ 278306 h 947263"/>
                <a:gd name="connsiteX47" fmla="*/ 59198 w 639333"/>
                <a:gd name="connsiteY47" fmla="*/ 360141 h 947263"/>
                <a:gd name="connsiteX48" fmla="*/ 108689 w 639333"/>
                <a:gd name="connsiteY48" fmla="*/ 422537 h 947263"/>
                <a:gd name="connsiteX49" fmla="*/ 228898 w 639333"/>
                <a:gd name="connsiteY49" fmla="*/ 605348 h 947263"/>
                <a:gd name="connsiteX50" fmla="*/ 228898 w 639333"/>
                <a:gd name="connsiteY50" fmla="*/ 609501 h 947263"/>
                <a:gd name="connsiteX51" fmla="*/ 162938 w 639333"/>
                <a:gd name="connsiteY51" fmla="*/ 675294 h 947263"/>
                <a:gd name="connsiteX52" fmla="*/ 0 w 639333"/>
                <a:gd name="connsiteY52" fmla="*/ 838228 h 947263"/>
                <a:gd name="connsiteX53" fmla="*/ 0 w 639333"/>
                <a:gd name="connsiteY53" fmla="*/ 931478 h 947263"/>
                <a:gd name="connsiteX54" fmla="*/ 15786 w 639333"/>
                <a:gd name="connsiteY54" fmla="*/ 947264 h 947263"/>
                <a:gd name="connsiteX55" fmla="*/ 31572 w 639333"/>
                <a:gd name="connsiteY55" fmla="*/ 931478 h 947263"/>
                <a:gd name="connsiteX56" fmla="*/ 31572 w 639333"/>
                <a:gd name="connsiteY56" fmla="*/ 838228 h 947263"/>
                <a:gd name="connsiteX57" fmla="*/ 162938 w 639333"/>
                <a:gd name="connsiteY57" fmla="*/ 706866 h 947263"/>
                <a:gd name="connsiteX58" fmla="*/ 234354 w 639333"/>
                <a:gd name="connsiteY58" fmla="*/ 675799 h 947263"/>
                <a:gd name="connsiteX59" fmla="*/ 351794 w 639333"/>
                <a:gd name="connsiteY59" fmla="*/ 698772 h 947263"/>
                <a:gd name="connsiteX60" fmla="*/ 363857 w 639333"/>
                <a:gd name="connsiteY60" fmla="*/ 679986 h 947263"/>
                <a:gd name="connsiteX61" fmla="*/ 345072 w 639333"/>
                <a:gd name="connsiteY61" fmla="*/ 667922 h 947263"/>
                <a:gd name="connsiteX62" fmla="*/ 479500 w 639333"/>
                <a:gd name="connsiteY62" fmla="*/ 866358 h 947263"/>
                <a:gd name="connsiteX63" fmla="*/ 432142 w 639333"/>
                <a:gd name="connsiteY63" fmla="*/ 866358 h 947263"/>
                <a:gd name="connsiteX64" fmla="*/ 416356 w 639333"/>
                <a:gd name="connsiteY64" fmla="*/ 882144 h 947263"/>
                <a:gd name="connsiteX65" fmla="*/ 432142 w 639333"/>
                <a:gd name="connsiteY65" fmla="*/ 897931 h 947263"/>
                <a:gd name="connsiteX66" fmla="*/ 479500 w 639333"/>
                <a:gd name="connsiteY66" fmla="*/ 897931 h 947263"/>
                <a:gd name="connsiteX67" fmla="*/ 495286 w 639333"/>
                <a:gd name="connsiteY67" fmla="*/ 882144 h 947263"/>
                <a:gd name="connsiteX68" fmla="*/ 479500 w 639333"/>
                <a:gd name="connsiteY68" fmla="*/ 866358 h 9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639333" h="947263">
                  <a:moveTo>
                    <a:pt x="639334" y="838226"/>
                  </a:moveTo>
                  <a:lnTo>
                    <a:pt x="639334" y="931476"/>
                  </a:lnTo>
                  <a:cubicBezTo>
                    <a:pt x="639334" y="940194"/>
                    <a:pt x="632266" y="947262"/>
                    <a:pt x="623548" y="947262"/>
                  </a:cubicBezTo>
                  <a:cubicBezTo>
                    <a:pt x="614830" y="947262"/>
                    <a:pt x="607762" y="940194"/>
                    <a:pt x="607762" y="931476"/>
                  </a:cubicBezTo>
                  <a:lnTo>
                    <a:pt x="607762" y="838226"/>
                  </a:lnTo>
                  <a:cubicBezTo>
                    <a:pt x="607762" y="765620"/>
                    <a:pt x="549008" y="706864"/>
                    <a:pt x="476396" y="706864"/>
                  </a:cubicBezTo>
                  <a:cubicBezTo>
                    <a:pt x="442039" y="706864"/>
                    <a:pt x="410866" y="689361"/>
                    <a:pt x="393010" y="660040"/>
                  </a:cubicBezTo>
                  <a:cubicBezTo>
                    <a:pt x="388473" y="652595"/>
                    <a:pt x="390833" y="642883"/>
                    <a:pt x="398280" y="638348"/>
                  </a:cubicBezTo>
                  <a:cubicBezTo>
                    <a:pt x="405722" y="633808"/>
                    <a:pt x="415436" y="636170"/>
                    <a:pt x="419973" y="643619"/>
                  </a:cubicBezTo>
                  <a:cubicBezTo>
                    <a:pt x="432053" y="663452"/>
                    <a:pt x="453147" y="675292"/>
                    <a:pt x="476396" y="675292"/>
                  </a:cubicBezTo>
                  <a:cubicBezTo>
                    <a:pt x="566451" y="675288"/>
                    <a:pt x="639334" y="748164"/>
                    <a:pt x="639334" y="838226"/>
                  </a:cubicBezTo>
                  <a:close/>
                  <a:moveTo>
                    <a:pt x="345072" y="667922"/>
                  </a:moveTo>
                  <a:cubicBezTo>
                    <a:pt x="312025" y="675124"/>
                    <a:pt x="278484" y="667815"/>
                    <a:pt x="251875" y="649545"/>
                  </a:cubicBezTo>
                  <a:cubicBezTo>
                    <a:pt x="256439" y="639446"/>
                    <a:pt x="259243" y="628579"/>
                    <a:pt x="260133" y="617319"/>
                  </a:cubicBezTo>
                  <a:cubicBezTo>
                    <a:pt x="395445" y="657150"/>
                    <a:pt x="530805" y="555024"/>
                    <a:pt x="530805" y="414739"/>
                  </a:cubicBezTo>
                  <a:cubicBezTo>
                    <a:pt x="530805" y="280853"/>
                    <a:pt x="530968" y="282984"/>
                    <a:pt x="530426" y="277495"/>
                  </a:cubicBezTo>
                  <a:cubicBezTo>
                    <a:pt x="528348" y="255736"/>
                    <a:pt x="496908" y="258695"/>
                    <a:pt x="499005" y="280591"/>
                  </a:cubicBezTo>
                  <a:cubicBezTo>
                    <a:pt x="499359" y="284170"/>
                    <a:pt x="499232" y="287302"/>
                    <a:pt x="499232" y="414737"/>
                  </a:cubicBezTo>
                  <a:cubicBezTo>
                    <a:pt x="499232" y="513751"/>
                    <a:pt x="418680" y="594303"/>
                    <a:pt x="319666" y="594303"/>
                  </a:cubicBezTo>
                  <a:cubicBezTo>
                    <a:pt x="220652" y="594303"/>
                    <a:pt x="140099" y="513751"/>
                    <a:pt x="140099" y="414737"/>
                  </a:cubicBezTo>
                  <a:cubicBezTo>
                    <a:pt x="140099" y="379175"/>
                    <a:pt x="139720" y="351636"/>
                    <a:pt x="139596" y="330986"/>
                  </a:cubicBezTo>
                  <a:cubicBezTo>
                    <a:pt x="139277" y="279178"/>
                    <a:pt x="187185" y="239811"/>
                    <a:pt x="239029" y="252239"/>
                  </a:cubicBezTo>
                  <a:cubicBezTo>
                    <a:pt x="312146" y="269771"/>
                    <a:pt x="341614" y="315377"/>
                    <a:pt x="435332" y="311012"/>
                  </a:cubicBezTo>
                  <a:cubicBezTo>
                    <a:pt x="444040" y="310604"/>
                    <a:pt x="450769" y="303214"/>
                    <a:pt x="450361" y="294504"/>
                  </a:cubicBezTo>
                  <a:cubicBezTo>
                    <a:pt x="449952" y="285796"/>
                    <a:pt x="442608" y="279113"/>
                    <a:pt x="433852" y="279476"/>
                  </a:cubicBezTo>
                  <a:cubicBezTo>
                    <a:pt x="349365" y="283448"/>
                    <a:pt x="325947" y="240618"/>
                    <a:pt x="246391" y="221539"/>
                  </a:cubicBezTo>
                  <a:cubicBezTo>
                    <a:pt x="174462" y="204285"/>
                    <a:pt x="107584" y="259011"/>
                    <a:pt x="108024" y="331181"/>
                  </a:cubicBezTo>
                  <a:cubicBezTo>
                    <a:pt x="108131" y="347966"/>
                    <a:pt x="108352" y="366349"/>
                    <a:pt x="108462" y="388990"/>
                  </a:cubicBezTo>
                  <a:cubicBezTo>
                    <a:pt x="97953" y="383510"/>
                    <a:pt x="90766" y="372641"/>
                    <a:pt x="90766" y="360139"/>
                  </a:cubicBezTo>
                  <a:cubicBezTo>
                    <a:pt x="90766" y="359778"/>
                    <a:pt x="90768" y="278142"/>
                    <a:pt x="90762" y="277783"/>
                  </a:cubicBezTo>
                  <a:cubicBezTo>
                    <a:pt x="89971" y="242002"/>
                    <a:pt x="95068" y="152094"/>
                    <a:pt x="159341" y="90138"/>
                  </a:cubicBezTo>
                  <a:cubicBezTo>
                    <a:pt x="231149" y="20920"/>
                    <a:pt x="343501" y="20894"/>
                    <a:pt x="430857" y="51343"/>
                  </a:cubicBezTo>
                  <a:lnTo>
                    <a:pt x="418238" y="56537"/>
                  </a:lnTo>
                  <a:cubicBezTo>
                    <a:pt x="403172" y="62735"/>
                    <a:pt x="406322" y="85090"/>
                    <a:pt x="422565" y="86831"/>
                  </a:cubicBezTo>
                  <a:lnTo>
                    <a:pt x="450313" y="89802"/>
                  </a:lnTo>
                  <a:cubicBezTo>
                    <a:pt x="503718" y="95521"/>
                    <a:pt x="550946" y="123369"/>
                    <a:pt x="581204" y="166643"/>
                  </a:cubicBezTo>
                  <a:cubicBezTo>
                    <a:pt x="561345" y="190774"/>
                    <a:pt x="550535" y="220811"/>
                    <a:pt x="550535" y="252456"/>
                  </a:cubicBezTo>
                  <a:lnTo>
                    <a:pt x="550535" y="360137"/>
                  </a:lnTo>
                  <a:cubicBezTo>
                    <a:pt x="550535" y="368855"/>
                    <a:pt x="557603" y="375923"/>
                    <a:pt x="566321" y="375923"/>
                  </a:cubicBezTo>
                  <a:cubicBezTo>
                    <a:pt x="575039" y="375923"/>
                    <a:pt x="582107" y="368855"/>
                    <a:pt x="582107" y="360137"/>
                  </a:cubicBezTo>
                  <a:lnTo>
                    <a:pt x="582107" y="252456"/>
                  </a:lnTo>
                  <a:cubicBezTo>
                    <a:pt x="582107" y="225022"/>
                    <a:pt x="592702" y="199164"/>
                    <a:pt x="611939" y="179651"/>
                  </a:cubicBezTo>
                  <a:cubicBezTo>
                    <a:pt x="617294" y="174224"/>
                    <a:pt x="617952" y="165467"/>
                    <a:pt x="614216" y="159439"/>
                  </a:cubicBezTo>
                  <a:cubicBezTo>
                    <a:pt x="582743" y="108965"/>
                    <a:pt x="535909" y="76465"/>
                    <a:pt x="482460" y="63430"/>
                  </a:cubicBezTo>
                  <a:cubicBezTo>
                    <a:pt x="491107" y="56054"/>
                    <a:pt x="489406" y="42349"/>
                    <a:pt x="479397" y="37288"/>
                  </a:cubicBezTo>
                  <a:cubicBezTo>
                    <a:pt x="433505" y="14108"/>
                    <a:pt x="368040" y="-2163"/>
                    <a:pt x="305741" y="234"/>
                  </a:cubicBezTo>
                  <a:cubicBezTo>
                    <a:pt x="148132" y="6343"/>
                    <a:pt x="55873" y="124048"/>
                    <a:pt x="59198" y="278306"/>
                  </a:cubicBezTo>
                  <a:lnTo>
                    <a:pt x="59198" y="360141"/>
                  </a:lnTo>
                  <a:cubicBezTo>
                    <a:pt x="59198" y="390341"/>
                    <a:pt x="80327" y="415721"/>
                    <a:pt x="108689" y="422537"/>
                  </a:cubicBezTo>
                  <a:cubicBezTo>
                    <a:pt x="111631" y="503166"/>
                    <a:pt x="159992" y="572400"/>
                    <a:pt x="228898" y="605348"/>
                  </a:cubicBezTo>
                  <a:lnTo>
                    <a:pt x="228898" y="609501"/>
                  </a:lnTo>
                  <a:cubicBezTo>
                    <a:pt x="228898" y="645896"/>
                    <a:pt x="199408" y="675294"/>
                    <a:pt x="162938" y="675294"/>
                  </a:cubicBezTo>
                  <a:cubicBezTo>
                    <a:pt x="72695" y="675294"/>
                    <a:pt x="0" y="748346"/>
                    <a:pt x="0" y="838228"/>
                  </a:cubicBezTo>
                  <a:lnTo>
                    <a:pt x="0" y="931478"/>
                  </a:lnTo>
                  <a:cubicBezTo>
                    <a:pt x="0" y="940196"/>
                    <a:pt x="7068" y="947264"/>
                    <a:pt x="15786" y="947264"/>
                  </a:cubicBezTo>
                  <a:cubicBezTo>
                    <a:pt x="24504" y="947264"/>
                    <a:pt x="31572" y="940196"/>
                    <a:pt x="31572" y="931478"/>
                  </a:cubicBezTo>
                  <a:lnTo>
                    <a:pt x="31572" y="838228"/>
                  </a:lnTo>
                  <a:cubicBezTo>
                    <a:pt x="31572" y="765626"/>
                    <a:pt x="90326" y="706866"/>
                    <a:pt x="162938" y="706866"/>
                  </a:cubicBezTo>
                  <a:cubicBezTo>
                    <a:pt x="189820" y="706866"/>
                    <a:pt x="215419" y="696092"/>
                    <a:pt x="234354" y="675799"/>
                  </a:cubicBezTo>
                  <a:cubicBezTo>
                    <a:pt x="268008" y="698770"/>
                    <a:pt x="310263" y="707823"/>
                    <a:pt x="351794" y="698772"/>
                  </a:cubicBezTo>
                  <a:cubicBezTo>
                    <a:pt x="360313" y="696917"/>
                    <a:pt x="365714" y="688505"/>
                    <a:pt x="363857" y="679986"/>
                  </a:cubicBezTo>
                  <a:cubicBezTo>
                    <a:pt x="362000" y="671466"/>
                    <a:pt x="353584" y="666059"/>
                    <a:pt x="345072" y="667922"/>
                  </a:cubicBezTo>
                  <a:close/>
                  <a:moveTo>
                    <a:pt x="479500" y="866358"/>
                  </a:moveTo>
                  <a:lnTo>
                    <a:pt x="432142" y="866358"/>
                  </a:lnTo>
                  <a:cubicBezTo>
                    <a:pt x="423424" y="866358"/>
                    <a:pt x="416356" y="873427"/>
                    <a:pt x="416356" y="882144"/>
                  </a:cubicBezTo>
                  <a:cubicBezTo>
                    <a:pt x="416356" y="890862"/>
                    <a:pt x="423424" y="897931"/>
                    <a:pt x="432142" y="897931"/>
                  </a:cubicBezTo>
                  <a:lnTo>
                    <a:pt x="479500" y="897931"/>
                  </a:lnTo>
                  <a:cubicBezTo>
                    <a:pt x="488218" y="897931"/>
                    <a:pt x="495286" y="890862"/>
                    <a:pt x="495286" y="882144"/>
                  </a:cubicBezTo>
                  <a:cubicBezTo>
                    <a:pt x="495286" y="873427"/>
                    <a:pt x="488218" y="866358"/>
                    <a:pt x="479500" y="866358"/>
                  </a:cubicBezTo>
                  <a:close/>
                </a:path>
              </a:pathLst>
            </a:custGeom>
            <a:solidFill>
              <a:schemeClr val="tx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2AE3A30-C528-4714-BFD9-E4CEC9D87406}"/>
              </a:ext>
            </a:extLst>
          </p:cNvPr>
          <p:cNvGrpSpPr/>
          <p:nvPr/>
        </p:nvGrpSpPr>
        <p:grpSpPr>
          <a:xfrm>
            <a:off x="645911" y="1683778"/>
            <a:ext cx="697174" cy="1039256"/>
            <a:chOff x="2844652" y="1293103"/>
            <a:chExt cx="697174" cy="1039256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9E3CD0B-7086-4130-BEDC-A530543C3540}"/>
                </a:ext>
              </a:extLst>
            </p:cNvPr>
            <p:cNvSpPr txBox="1"/>
            <p:nvPr/>
          </p:nvSpPr>
          <p:spPr>
            <a:xfrm>
              <a:off x="2906642" y="1990278"/>
              <a:ext cx="600212" cy="3420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김효미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4D580896-4A8F-4B40-84F1-1D0ECD602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4652" y="1293103"/>
              <a:ext cx="697174" cy="697174"/>
            </a:xfrm>
            <a:prstGeom prst="rect">
              <a:avLst/>
            </a:prstGeom>
          </p:spPr>
        </p:pic>
      </p:grpSp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D485B21F-CD76-44D2-BE5F-84DB41F71D12}"/>
              </a:ext>
            </a:extLst>
          </p:cNvPr>
          <p:cNvSpPr/>
          <p:nvPr/>
        </p:nvSpPr>
        <p:spPr>
          <a:xfrm>
            <a:off x="1997336" y="1436298"/>
            <a:ext cx="5957298" cy="994105"/>
          </a:xfrm>
          <a:prstGeom prst="wedgeRoundRectCallout">
            <a:avLst>
              <a:gd name="adj1" fmla="val -58151"/>
              <a:gd name="adj2" fmla="val 24984"/>
              <a:gd name="adj3" fmla="val 16667"/>
            </a:avLst>
          </a:prstGeom>
          <a:solidFill>
            <a:srgbClr val="15334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어려운 점도 많았지만 매일매일 회의를 통해 진행상황 공유 및 역할 분담이 원활하게 진행된 덕택에 프로젝트를 무사히 마무리 지을 수 있었습니다</a:t>
            </a:r>
            <a:r>
              <a:rPr lang="en-US" altLang="ko-KR" sz="14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  <a:endParaRPr lang="ko-KR" altLang="en-US" sz="14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26" name="말풍선: 모서리가 둥근 사각형 25">
            <a:extLst>
              <a:ext uri="{FF2B5EF4-FFF2-40B4-BE49-F238E27FC236}">
                <a16:creationId xmlns:a16="http://schemas.microsoft.com/office/drawing/2014/main" id="{9DD93C39-AC0E-4BBE-9834-837928C2FA78}"/>
              </a:ext>
            </a:extLst>
          </p:cNvPr>
          <p:cNvSpPr/>
          <p:nvPr/>
        </p:nvSpPr>
        <p:spPr>
          <a:xfrm>
            <a:off x="1997336" y="3249401"/>
            <a:ext cx="5957299" cy="994105"/>
          </a:xfrm>
          <a:prstGeom prst="wedgeRoundRectCallout">
            <a:avLst>
              <a:gd name="adj1" fmla="val 58176"/>
              <a:gd name="adj2" fmla="val -2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프로젝트를 통해</a:t>
            </a:r>
            <a:r>
              <a:rPr lang="en-US" altLang="ko-KR" sz="14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배운 개념을 더욱 잘 이해할 수 있는 기회가 되었습니다</a:t>
            </a:r>
            <a:r>
              <a:rPr lang="en-US" altLang="ko-KR" sz="14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또한</a:t>
            </a:r>
            <a:r>
              <a:rPr lang="en-US" altLang="ko-KR" sz="14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힘든 순간을 같이 이겨낼 수 있는 팀원들이 있어</a:t>
            </a:r>
            <a:r>
              <a:rPr lang="en-US" altLang="ko-KR" sz="14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좌절되는 순간에도 금방 힘내고 다시 시작할 수 있었습니다</a:t>
            </a:r>
            <a:r>
              <a:rPr lang="en-US" altLang="ko-KR" sz="14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다들 너무 감사합니다</a:t>
            </a:r>
            <a:r>
              <a:rPr lang="en-US" altLang="ko-KR" sz="14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!!</a:t>
            </a:r>
            <a:endParaRPr lang="ko-KR" altLang="en-US" sz="14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id="{79A1080B-CF2B-4207-A6C4-8E55C6EC2008}"/>
              </a:ext>
            </a:extLst>
          </p:cNvPr>
          <p:cNvSpPr/>
          <p:nvPr/>
        </p:nvSpPr>
        <p:spPr>
          <a:xfrm>
            <a:off x="2020779" y="5062504"/>
            <a:ext cx="5957298" cy="994105"/>
          </a:xfrm>
          <a:prstGeom prst="wedgeRoundRectCallout">
            <a:avLst>
              <a:gd name="adj1" fmla="val -58151"/>
              <a:gd name="adj2" fmla="val 24984"/>
              <a:gd name="adj3" fmla="val 16667"/>
            </a:avLst>
          </a:prstGeom>
          <a:solidFill>
            <a:srgbClr val="153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처음 시작단계에서는 모르는 부분이 많아 고생했지만 조원들끼리 서로 정보를 공유해주고 친절하게 알려주며 프로젝트를 잘 마칠 수 있었습니다</a:t>
            </a:r>
            <a:r>
              <a:rPr lang="en-US" altLang="ko-KR" sz="14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 </a:t>
            </a:r>
            <a:br>
              <a:rPr lang="en-US" altLang="ko-KR" sz="14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</a:br>
            <a:r>
              <a:rPr lang="ko-KR" altLang="en-US" sz="14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고생 많으셨습니다</a:t>
            </a:r>
            <a:r>
              <a:rPr lang="en-US" altLang="ko-KR" sz="14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!!</a:t>
            </a:r>
            <a:endParaRPr lang="ko-KR" altLang="en-US" sz="14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133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F0566A99-BF3D-4B31-9FDD-30E763D1F8A4}"/>
              </a:ext>
            </a:extLst>
          </p:cNvPr>
          <p:cNvSpPr txBox="1"/>
          <p:nvPr/>
        </p:nvSpPr>
        <p:spPr>
          <a:xfrm>
            <a:off x="1005773" y="329911"/>
            <a:ext cx="1332004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625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B5BDCB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4DA57C8-2837-401C-A274-909B8F27FA8C}"/>
              </a:ext>
            </a:extLst>
          </p:cNvPr>
          <p:cNvGrpSpPr/>
          <p:nvPr/>
        </p:nvGrpSpPr>
        <p:grpSpPr>
          <a:xfrm>
            <a:off x="105822" y="209687"/>
            <a:ext cx="4893606" cy="842538"/>
            <a:chOff x="105822" y="209687"/>
            <a:chExt cx="4893606" cy="84253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963CF26-3C87-4AD2-95F5-877289F96B13}"/>
                </a:ext>
              </a:extLst>
            </p:cNvPr>
            <p:cNvSpPr txBox="1"/>
            <p:nvPr/>
          </p:nvSpPr>
          <p:spPr>
            <a:xfrm>
              <a:off x="105822" y="209687"/>
              <a:ext cx="992452" cy="842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75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BD1DB"/>
                  </a:solidFill>
                  <a:latin typeface="a고딕19" panose="02020600000000000000" pitchFamily="18" charset="-127"/>
                  <a:ea typeface="a고딕19" panose="02020600000000000000" pitchFamily="18" charset="-127"/>
                </a:rPr>
                <a:t>0</a:t>
              </a:r>
              <a:r>
                <a:rPr lang="en-US" altLang="ko-KR" sz="4875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63959"/>
                  </a:solidFill>
                  <a:latin typeface="a고딕19" panose="02020600000000000000" pitchFamily="18" charset="-127"/>
                  <a:ea typeface="a고딕19" panose="02020600000000000000" pitchFamily="18" charset="-127"/>
                </a:rPr>
                <a:t>4</a:t>
              </a:r>
              <a:endParaRPr lang="ko-KR" altLang="en-US" sz="4875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3959"/>
                </a:solidFill>
                <a:latin typeface="a고딕19" panose="02020600000000000000" pitchFamily="18" charset="-127"/>
                <a:ea typeface="a고딕19" panose="02020600000000000000" pitchFamily="18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418579D-F2D9-4ED6-9246-1CC4D55BDFF3}"/>
                </a:ext>
              </a:extLst>
            </p:cNvPr>
            <p:cNvSpPr txBox="1"/>
            <p:nvPr/>
          </p:nvSpPr>
          <p:spPr>
            <a:xfrm>
              <a:off x="985135" y="409741"/>
              <a:ext cx="4014293" cy="442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75" spc="-122" dirty="0">
                  <a:ln>
                    <a:solidFill>
                      <a:schemeClr val="accent1">
                        <a:alpha val="5000"/>
                      </a:schemeClr>
                    </a:solidFill>
                  </a:ln>
                  <a:solidFill>
                    <a:srgbClr val="263959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소감</a:t>
              </a:r>
              <a:endParaRPr lang="en-US" altLang="ko-KR" sz="2275" spc="-122" dirty="0">
                <a:ln>
                  <a:solidFill>
                    <a:schemeClr val="accent1">
                      <a:alpha val="5000"/>
                    </a:schemeClr>
                  </a:solidFill>
                </a:ln>
                <a:solidFill>
                  <a:srgbClr val="263959"/>
                </a:solidFill>
                <a:latin typeface="a고딕16" panose="02020600000000000000" pitchFamily="18" charset="-127"/>
                <a:ea typeface="a고딕16" panose="02020600000000000000" pitchFamily="18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D27D540-F2FE-44E2-8525-BA98C5B0FBD6}"/>
              </a:ext>
            </a:extLst>
          </p:cNvPr>
          <p:cNvGrpSpPr/>
          <p:nvPr/>
        </p:nvGrpSpPr>
        <p:grpSpPr>
          <a:xfrm>
            <a:off x="652918" y="1923182"/>
            <a:ext cx="7325159" cy="1313252"/>
            <a:chOff x="652918" y="1749686"/>
            <a:chExt cx="7325159" cy="131325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5852B87-8AF9-4741-9D05-1C7BBD148AA5}"/>
                </a:ext>
              </a:extLst>
            </p:cNvPr>
            <p:cNvGrpSpPr/>
            <p:nvPr/>
          </p:nvGrpSpPr>
          <p:grpSpPr>
            <a:xfrm>
              <a:off x="652918" y="2043609"/>
              <a:ext cx="634171" cy="1019329"/>
              <a:chOff x="2906642" y="4313273"/>
              <a:chExt cx="634171" cy="1019329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F81AE69-F935-4A69-AD82-EC46C838E101}"/>
                  </a:ext>
                </a:extLst>
              </p:cNvPr>
              <p:cNvSpPr txBox="1"/>
              <p:nvPr/>
            </p:nvSpPr>
            <p:spPr>
              <a:xfrm>
                <a:off x="2923621" y="4990927"/>
                <a:ext cx="600212" cy="3416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이주희</a:t>
                </a:r>
                <a:endPara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BF8484F4-7F37-4AD9-89E9-255CB4E751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6642" y="4313273"/>
                <a:ext cx="634171" cy="634171"/>
              </a:xfrm>
              <a:prstGeom prst="rect">
                <a:avLst/>
              </a:prstGeom>
            </p:spPr>
          </p:pic>
        </p:grpSp>
        <p:sp>
          <p:nvSpPr>
            <p:cNvPr id="23" name="말풍선: 모서리가 둥근 사각형 22">
              <a:extLst>
                <a:ext uri="{FF2B5EF4-FFF2-40B4-BE49-F238E27FC236}">
                  <a16:creationId xmlns:a16="http://schemas.microsoft.com/office/drawing/2014/main" id="{5244ADAA-820A-4C64-AFD7-17BA8B129434}"/>
                </a:ext>
              </a:extLst>
            </p:cNvPr>
            <p:cNvSpPr/>
            <p:nvPr/>
          </p:nvSpPr>
          <p:spPr>
            <a:xfrm>
              <a:off x="2020779" y="1749686"/>
              <a:ext cx="5957298" cy="1093516"/>
            </a:xfrm>
            <a:prstGeom prst="wedgeRoundRectCallout">
              <a:avLst>
                <a:gd name="adj1" fmla="val -59358"/>
                <a:gd name="adj2" fmla="val 679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혼자 힘으로 해결하지 못하는 에러와 문제점들이 있었는데 팀원들에게 문제점들을 공유하여 다 같이 해결해 나갈 수 있었습니다</a:t>
              </a:r>
              <a:r>
                <a:rPr lang="en-US" altLang="ko-KR" sz="1400" dirty="0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. </a:t>
              </a:r>
              <a:br>
                <a:rPr lang="en-US" altLang="ko-KR" sz="1400" dirty="0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</a:br>
              <a:r>
                <a:rPr lang="ko-KR" altLang="en-US" sz="1400" dirty="0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팀원들과 의견을 자유롭게 공유함으로써 프로젝트를 무사히 마무리 지을 수 있었습니다</a:t>
              </a:r>
              <a:r>
                <a:rPr lang="en-US" altLang="ko-KR" sz="1400" dirty="0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. </a:t>
              </a:r>
              <a:r>
                <a:rPr lang="ko-KR" altLang="en-US" sz="1400" dirty="0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다들 고생 많으셨습니다</a:t>
              </a:r>
              <a:r>
                <a:rPr lang="en-US" altLang="ko-KR" sz="1400" dirty="0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.</a:t>
              </a:r>
              <a:endParaRPr lang="ko-KR" altLang="en-US" sz="14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A36F01A-2A05-4748-A659-F9ADFD1B9006}"/>
              </a:ext>
            </a:extLst>
          </p:cNvPr>
          <p:cNvGrpSpPr/>
          <p:nvPr/>
        </p:nvGrpSpPr>
        <p:grpSpPr>
          <a:xfrm>
            <a:off x="2020779" y="4325690"/>
            <a:ext cx="7229496" cy="1164957"/>
            <a:chOff x="2020779" y="4325690"/>
            <a:chExt cx="7229496" cy="116495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586360B-7259-4A64-AC9F-503202CEEDD2}"/>
                </a:ext>
              </a:extLst>
            </p:cNvPr>
            <p:cNvGrpSpPr/>
            <p:nvPr/>
          </p:nvGrpSpPr>
          <p:grpSpPr>
            <a:xfrm>
              <a:off x="8616711" y="4471925"/>
              <a:ext cx="633564" cy="1018722"/>
              <a:chOff x="5103057" y="4313880"/>
              <a:chExt cx="633564" cy="1018722"/>
            </a:xfrm>
          </p:grpSpPr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BEC4C74D-4B5D-484B-B8D7-873F53468C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3057" y="4313880"/>
                <a:ext cx="633564" cy="633564"/>
              </a:xfrm>
              <a:prstGeom prst="rect">
                <a:avLst/>
              </a:prstGeom>
            </p:spPr>
          </p:pic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BDC793E-4901-43B0-946A-E24B4B678A4E}"/>
                  </a:ext>
                </a:extLst>
              </p:cNvPr>
              <p:cNvSpPr txBox="1"/>
              <p:nvPr/>
            </p:nvSpPr>
            <p:spPr>
              <a:xfrm>
                <a:off x="5119733" y="4990521"/>
                <a:ext cx="600212" cy="342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최유미</a:t>
                </a:r>
                <a:endPara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  <p:sp>
          <p:nvSpPr>
            <p:cNvPr id="24" name="말풍선: 모서리가 둥근 사각형 23">
              <a:extLst>
                <a:ext uri="{FF2B5EF4-FFF2-40B4-BE49-F238E27FC236}">
                  <a16:creationId xmlns:a16="http://schemas.microsoft.com/office/drawing/2014/main" id="{05942881-C4D5-4061-8AAA-7F2121A4E31B}"/>
                </a:ext>
              </a:extLst>
            </p:cNvPr>
            <p:cNvSpPr/>
            <p:nvPr/>
          </p:nvSpPr>
          <p:spPr>
            <a:xfrm>
              <a:off x="2020779" y="4325690"/>
              <a:ext cx="5957299" cy="1093516"/>
            </a:xfrm>
            <a:prstGeom prst="wedgeRoundRectCallout">
              <a:avLst>
                <a:gd name="adj1" fmla="val 58176"/>
                <a:gd name="adj2" fmla="val -27"/>
                <a:gd name="adj3" fmla="val 16667"/>
              </a:avLst>
            </a:prstGeom>
            <a:solidFill>
              <a:srgbClr val="1533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어려움이 생길 때 혼자가 아닌 팀원들과 함께 극복하며 프로젝트를 무사히 </a:t>
              </a:r>
              <a:br>
                <a:rPr lang="en-US" altLang="ko-KR" sz="1400" dirty="0">
                  <a:solidFill>
                    <a:schemeClr val="bg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</a:br>
              <a:r>
                <a:rPr lang="ko-KR" altLang="en-US" sz="1400" dirty="0">
                  <a:solidFill>
                    <a:schemeClr val="bg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마칠 수 있었습니다</a:t>
              </a:r>
              <a:r>
                <a:rPr lang="en-US" altLang="ko-KR" sz="1400" dirty="0">
                  <a:solidFill>
                    <a:schemeClr val="bg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. </a:t>
              </a:r>
              <a:r>
                <a:rPr lang="ko-KR" altLang="en-US" sz="1400" dirty="0">
                  <a:solidFill>
                    <a:schemeClr val="bg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다들 감사합니다</a:t>
              </a:r>
              <a:r>
                <a:rPr lang="en-US" altLang="ko-KR" sz="1400" dirty="0">
                  <a:solidFill>
                    <a:schemeClr val="bg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!</a:t>
              </a:r>
              <a:endParaRPr lang="ko-KR" altLang="en-US" sz="14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2842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11DDACE-6B86-4DEB-9960-FF189007BEE2}"/>
              </a:ext>
            </a:extLst>
          </p:cNvPr>
          <p:cNvSpPr/>
          <p:nvPr/>
        </p:nvSpPr>
        <p:spPr>
          <a:xfrm>
            <a:off x="0" y="-1"/>
            <a:ext cx="9906000" cy="6857999"/>
          </a:xfrm>
          <a:prstGeom prst="rect">
            <a:avLst/>
          </a:prstGeom>
          <a:solidFill>
            <a:srgbClr val="153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KoPub돋움체 Medium" panose="0000060000000000000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7D0D2B-EB6B-4E95-9AEA-A1082DA29601}"/>
              </a:ext>
            </a:extLst>
          </p:cNvPr>
          <p:cNvSpPr/>
          <p:nvPr/>
        </p:nvSpPr>
        <p:spPr>
          <a:xfrm>
            <a:off x="1944707" y="-1"/>
            <a:ext cx="1654792" cy="1092201"/>
          </a:xfrm>
          <a:prstGeom prst="rect">
            <a:avLst/>
          </a:prstGeom>
          <a:solidFill>
            <a:srgbClr val="153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KoPub돋움체 Medium" panose="0000060000000000000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26DE774-5FBA-4ADF-8EBD-F62F4B8F233B}"/>
              </a:ext>
            </a:extLst>
          </p:cNvPr>
          <p:cNvCxnSpPr>
            <a:cxnSpLocks/>
          </p:cNvCxnSpPr>
          <p:nvPr/>
        </p:nvCxnSpPr>
        <p:spPr>
          <a:xfrm>
            <a:off x="892489" y="4267200"/>
            <a:ext cx="0" cy="2590800"/>
          </a:xfrm>
          <a:prstGeom prst="line">
            <a:avLst/>
          </a:prstGeom>
          <a:ln w="19050">
            <a:solidFill>
              <a:srgbClr val="FFFFFF">
                <a:alpha val="25098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BC96E9D7-9994-4D85-A2E5-BC45B2A04B61}"/>
              </a:ext>
            </a:extLst>
          </p:cNvPr>
          <p:cNvSpPr/>
          <p:nvPr/>
        </p:nvSpPr>
        <p:spPr>
          <a:xfrm>
            <a:off x="835338" y="4152900"/>
            <a:ext cx="114300" cy="114300"/>
          </a:xfrm>
          <a:prstGeom prst="ellipse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KoPub돋움체 Medium" panose="0000060000000000000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032AA36-1E2F-4381-9CAA-3677D136B602}"/>
              </a:ext>
            </a:extLst>
          </p:cNvPr>
          <p:cNvCxnSpPr>
            <a:cxnSpLocks/>
          </p:cNvCxnSpPr>
          <p:nvPr/>
        </p:nvCxnSpPr>
        <p:spPr>
          <a:xfrm flipV="1">
            <a:off x="9013511" y="-1"/>
            <a:ext cx="0" cy="977901"/>
          </a:xfrm>
          <a:prstGeom prst="line">
            <a:avLst/>
          </a:prstGeom>
          <a:ln w="19050">
            <a:solidFill>
              <a:srgbClr val="FFFFFF">
                <a:alpha val="25098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7FA7930E-EF12-4B38-AFD6-DB656ACB5ED8}"/>
              </a:ext>
            </a:extLst>
          </p:cNvPr>
          <p:cNvSpPr/>
          <p:nvPr/>
        </p:nvSpPr>
        <p:spPr>
          <a:xfrm rot="10800000">
            <a:off x="8956361" y="977900"/>
            <a:ext cx="114300" cy="114300"/>
          </a:xfrm>
          <a:prstGeom prst="ellipse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KoPub돋움체 Medium" panose="0000060000000000000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4FAEB1-0A00-4064-95B9-89DB02354782}"/>
              </a:ext>
            </a:extLst>
          </p:cNvPr>
          <p:cNvSpPr txBox="1"/>
          <p:nvPr/>
        </p:nvSpPr>
        <p:spPr>
          <a:xfrm>
            <a:off x="1911210" y="3013502"/>
            <a:ext cx="60835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Arial Black" panose="020B0A04020102020204" pitchFamily="34" charset="0"/>
                <a:ea typeface="KoPub돋움체 Medium" panose="00000600000000000000" charset="-127"/>
              </a:rPr>
              <a:t>THANK YOU </a:t>
            </a:r>
            <a:r>
              <a:rPr lang="en-US" altLang="ko-KR" sz="4800" b="1" dirty="0">
                <a:solidFill>
                  <a:schemeClr val="bg1"/>
                </a:solidFill>
                <a:latin typeface="Arial Black" panose="020B0A04020102020204" pitchFamily="34" charset="0"/>
                <a:ea typeface="KoPub돋움체 Medium" panose="00000600000000000000" charset="-127"/>
                <a:sym typeface="Wingdings" panose="05000000000000000000" pitchFamily="2" charset="2"/>
              </a:rPr>
              <a:t></a:t>
            </a:r>
            <a:endParaRPr lang="en-US" altLang="ko-KR" sz="4800" b="1" dirty="0">
              <a:solidFill>
                <a:schemeClr val="bg1"/>
              </a:solidFill>
              <a:latin typeface="Arial Black" panose="020B0A04020102020204" pitchFamily="34" charset="0"/>
              <a:ea typeface="KoPub돋움체 Medium" panose="0000060000000000000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2D192C-5919-4228-9F41-E80ED2B7F440}"/>
              </a:ext>
            </a:extLst>
          </p:cNvPr>
          <p:cNvSpPr/>
          <p:nvPr/>
        </p:nvSpPr>
        <p:spPr>
          <a:xfrm>
            <a:off x="8507297" y="-682147"/>
            <a:ext cx="277000" cy="277000"/>
          </a:xfrm>
          <a:prstGeom prst="rect">
            <a:avLst/>
          </a:prstGeom>
          <a:solidFill>
            <a:srgbClr val="0F2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KoPub돋움체 Medium" panose="0000060000000000000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4AF4230-468F-48E5-8D2D-111F0B4FC490}"/>
              </a:ext>
            </a:extLst>
          </p:cNvPr>
          <p:cNvSpPr/>
          <p:nvPr/>
        </p:nvSpPr>
        <p:spPr>
          <a:xfrm>
            <a:off x="8099543" y="-682147"/>
            <a:ext cx="277000" cy="277000"/>
          </a:xfrm>
          <a:prstGeom prst="rect">
            <a:avLst/>
          </a:prstGeom>
          <a:solidFill>
            <a:srgbClr val="DD2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KoPub돋움체 Medium" panose="0000060000000000000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D862A62-E44C-4198-B65A-453EF393F665}"/>
              </a:ext>
            </a:extLst>
          </p:cNvPr>
          <p:cNvSpPr/>
          <p:nvPr/>
        </p:nvSpPr>
        <p:spPr>
          <a:xfrm>
            <a:off x="7302530" y="-677812"/>
            <a:ext cx="277000" cy="277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KoPub돋움체 Medium" panose="0000060000000000000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FA20EFC-C419-4801-BEB4-215F0E6C6B96}"/>
              </a:ext>
            </a:extLst>
          </p:cNvPr>
          <p:cNvSpPr/>
          <p:nvPr/>
        </p:nvSpPr>
        <p:spPr>
          <a:xfrm>
            <a:off x="7691789" y="-678611"/>
            <a:ext cx="277000" cy="277000"/>
          </a:xfrm>
          <a:prstGeom prst="rect">
            <a:avLst/>
          </a:prstGeom>
          <a:solidFill>
            <a:srgbClr val="3C9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KoPub돋움체 Medium" panose="000006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3847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224C8E4-0736-44E9-907B-028212319F43}"/>
              </a:ext>
            </a:extLst>
          </p:cNvPr>
          <p:cNvGrpSpPr/>
          <p:nvPr/>
        </p:nvGrpSpPr>
        <p:grpSpPr>
          <a:xfrm>
            <a:off x="1908450" y="1746023"/>
            <a:ext cx="6089100" cy="3627213"/>
            <a:chOff x="2185712" y="2068494"/>
            <a:chExt cx="5535545" cy="329746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72920E8-CB44-4FC8-89C8-0F06F1C8BA12}"/>
                </a:ext>
              </a:extLst>
            </p:cNvPr>
            <p:cNvSpPr txBox="1"/>
            <p:nvPr/>
          </p:nvSpPr>
          <p:spPr>
            <a:xfrm>
              <a:off x="2185712" y="2068494"/>
              <a:ext cx="1795463" cy="442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75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고딕17" panose="02020600000000000000" pitchFamily="18" charset="-127"/>
                  <a:ea typeface="a고딕17" panose="02020600000000000000" pitchFamily="18" charset="-127"/>
                </a:rPr>
                <a:t>프로젝트 소개</a:t>
              </a: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FC4234A-3B4B-48EA-B661-5E7C438BB4C6}"/>
                </a:ext>
              </a:extLst>
            </p:cNvPr>
            <p:cNvCxnSpPr>
              <a:cxnSpLocks/>
            </p:cNvCxnSpPr>
            <p:nvPr/>
          </p:nvCxnSpPr>
          <p:spPr>
            <a:xfrm>
              <a:off x="3082762" y="2613819"/>
              <a:ext cx="0" cy="282192"/>
            </a:xfrm>
            <a:prstGeom prst="line">
              <a:avLst/>
            </a:prstGeom>
            <a:ln w="41275" cap="rnd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D212870-7D46-4770-BE91-C9F25C0EAE11}"/>
                </a:ext>
              </a:extLst>
            </p:cNvPr>
            <p:cNvSpPr txBox="1"/>
            <p:nvPr/>
          </p:nvSpPr>
          <p:spPr>
            <a:xfrm>
              <a:off x="2872953" y="3347939"/>
              <a:ext cx="505619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3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고딕19" panose="02020600000000000000" pitchFamily="18" charset="-127"/>
                  <a:ea typeface="a고딕19" panose="02020600000000000000" pitchFamily="18" charset="-127"/>
                </a:rPr>
                <a:t>1</a:t>
              </a:r>
              <a:endParaRPr lang="ko-KR" altLang="en-US" sz="39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a고딕19" panose="02020600000000000000" pitchFamily="18" charset="-127"/>
                <a:ea typeface="a고딕19" panose="02020600000000000000" pitchFamily="18" charset="-127"/>
              </a:endParaRPr>
            </a:p>
          </p:txBody>
        </p:sp>
        <p:sp>
          <p:nvSpPr>
            <p:cNvPr id="20" name="막힌 원호 19">
              <a:extLst>
                <a:ext uri="{FF2B5EF4-FFF2-40B4-BE49-F238E27FC236}">
                  <a16:creationId xmlns:a16="http://schemas.microsoft.com/office/drawing/2014/main" id="{688A238B-4237-431E-A6F7-1287BCD534AA}"/>
                </a:ext>
              </a:extLst>
            </p:cNvPr>
            <p:cNvSpPr/>
            <p:nvPr/>
          </p:nvSpPr>
          <p:spPr>
            <a:xfrm>
              <a:off x="6126897" y="3011701"/>
              <a:ext cx="1336857" cy="1336857"/>
            </a:xfrm>
            <a:prstGeom prst="blockArc">
              <a:avLst>
                <a:gd name="adj1" fmla="val 10800000"/>
                <a:gd name="adj2" fmla="val 21593955"/>
                <a:gd name="adj3" fmla="val 7980"/>
              </a:avLst>
            </a:prstGeom>
            <a:solidFill>
              <a:srgbClr val="E4E7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63">
                <a:solidFill>
                  <a:schemeClr val="tx1"/>
                </a:solidFill>
              </a:endParaRPr>
            </a:p>
          </p:txBody>
        </p:sp>
        <p:sp>
          <p:nvSpPr>
            <p:cNvPr id="19" name="막힌 원호 18">
              <a:extLst>
                <a:ext uri="{FF2B5EF4-FFF2-40B4-BE49-F238E27FC236}">
                  <a16:creationId xmlns:a16="http://schemas.microsoft.com/office/drawing/2014/main" id="{F7CCBF2F-6EDC-442E-9294-FCC8E769CE35}"/>
                </a:ext>
              </a:extLst>
            </p:cNvPr>
            <p:cNvSpPr/>
            <p:nvPr/>
          </p:nvSpPr>
          <p:spPr>
            <a:xfrm rot="10800000">
              <a:off x="4898011" y="3008503"/>
              <a:ext cx="1336857" cy="1336857"/>
            </a:xfrm>
            <a:prstGeom prst="blockArc">
              <a:avLst>
                <a:gd name="adj1" fmla="val 10800000"/>
                <a:gd name="adj2" fmla="val 21593955"/>
                <a:gd name="adj3" fmla="val 7980"/>
              </a:avLst>
            </a:prstGeom>
            <a:solidFill>
              <a:srgbClr val="E4E7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63">
                <a:solidFill>
                  <a:schemeClr val="tx1"/>
                </a:solidFill>
              </a:endParaRPr>
            </a:p>
          </p:txBody>
        </p:sp>
        <p:sp>
          <p:nvSpPr>
            <p:cNvPr id="18" name="막힌 원호 17">
              <a:extLst>
                <a:ext uri="{FF2B5EF4-FFF2-40B4-BE49-F238E27FC236}">
                  <a16:creationId xmlns:a16="http://schemas.microsoft.com/office/drawing/2014/main" id="{6C3D7D23-2D3C-4821-8F59-62E1BBC0ECA2}"/>
                </a:ext>
              </a:extLst>
            </p:cNvPr>
            <p:cNvSpPr/>
            <p:nvPr/>
          </p:nvSpPr>
          <p:spPr>
            <a:xfrm>
              <a:off x="3668101" y="3010855"/>
              <a:ext cx="1336857" cy="1336857"/>
            </a:xfrm>
            <a:prstGeom prst="blockArc">
              <a:avLst>
                <a:gd name="adj1" fmla="val 10800000"/>
                <a:gd name="adj2" fmla="val 21593955"/>
                <a:gd name="adj3" fmla="val 7980"/>
              </a:avLst>
            </a:prstGeom>
            <a:solidFill>
              <a:srgbClr val="E4E7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63">
                <a:solidFill>
                  <a:schemeClr val="tx1"/>
                </a:solidFill>
              </a:endParaRPr>
            </a:p>
          </p:txBody>
        </p:sp>
        <p:sp>
          <p:nvSpPr>
            <p:cNvPr id="13" name="막힌 원호 12">
              <a:extLst>
                <a:ext uri="{FF2B5EF4-FFF2-40B4-BE49-F238E27FC236}">
                  <a16:creationId xmlns:a16="http://schemas.microsoft.com/office/drawing/2014/main" id="{643A151E-10D7-4263-B6E7-8994AD4103E0}"/>
                </a:ext>
              </a:extLst>
            </p:cNvPr>
            <p:cNvSpPr/>
            <p:nvPr/>
          </p:nvSpPr>
          <p:spPr>
            <a:xfrm>
              <a:off x="2432576" y="3018491"/>
              <a:ext cx="1336857" cy="1336857"/>
            </a:xfrm>
            <a:prstGeom prst="blockArc">
              <a:avLst>
                <a:gd name="adj1" fmla="val 10800000"/>
                <a:gd name="adj2" fmla="val 21593955"/>
                <a:gd name="adj3" fmla="val 7980"/>
              </a:avLst>
            </a:prstGeom>
            <a:solidFill>
              <a:srgbClr val="1533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63">
                <a:solidFill>
                  <a:schemeClr val="tx1"/>
                </a:solidFill>
              </a:endParaRPr>
            </a:p>
          </p:txBody>
        </p:sp>
        <p:sp>
          <p:nvSpPr>
            <p:cNvPr id="14" name="막힌 원호 13">
              <a:extLst>
                <a:ext uri="{FF2B5EF4-FFF2-40B4-BE49-F238E27FC236}">
                  <a16:creationId xmlns:a16="http://schemas.microsoft.com/office/drawing/2014/main" id="{DF89269C-A05F-472F-B624-5BBBCDB4919F}"/>
                </a:ext>
              </a:extLst>
            </p:cNvPr>
            <p:cNvSpPr/>
            <p:nvPr/>
          </p:nvSpPr>
          <p:spPr>
            <a:xfrm rot="10800000">
              <a:off x="2436704" y="3018491"/>
              <a:ext cx="1336857" cy="1336857"/>
            </a:xfrm>
            <a:prstGeom prst="blockArc">
              <a:avLst>
                <a:gd name="adj1" fmla="val 10800000"/>
                <a:gd name="adj2" fmla="val 21593955"/>
                <a:gd name="adj3" fmla="val 7980"/>
              </a:avLst>
            </a:prstGeom>
            <a:solidFill>
              <a:srgbClr val="E4E7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63">
                <a:solidFill>
                  <a:schemeClr val="tx1"/>
                </a:solidFill>
              </a:endParaRPr>
            </a:p>
          </p:txBody>
        </p:sp>
        <p:sp>
          <p:nvSpPr>
            <p:cNvPr id="15" name="막힌 원호 14">
              <a:extLst>
                <a:ext uri="{FF2B5EF4-FFF2-40B4-BE49-F238E27FC236}">
                  <a16:creationId xmlns:a16="http://schemas.microsoft.com/office/drawing/2014/main" id="{6AAAC9CA-B68D-4DBB-835A-4AD71E892012}"/>
                </a:ext>
              </a:extLst>
            </p:cNvPr>
            <p:cNvSpPr/>
            <p:nvPr/>
          </p:nvSpPr>
          <p:spPr>
            <a:xfrm rot="10800000">
              <a:off x="6124317" y="3003219"/>
              <a:ext cx="1336857" cy="1336857"/>
            </a:xfrm>
            <a:prstGeom prst="blockArc">
              <a:avLst>
                <a:gd name="adj1" fmla="val 10800000"/>
                <a:gd name="adj2" fmla="val 21593955"/>
                <a:gd name="adj3" fmla="val 7980"/>
              </a:avLst>
            </a:prstGeom>
            <a:solidFill>
              <a:srgbClr val="1533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63">
                <a:solidFill>
                  <a:schemeClr val="tx1"/>
                </a:solidFill>
              </a:endParaRPr>
            </a:p>
          </p:txBody>
        </p:sp>
        <p:sp>
          <p:nvSpPr>
            <p:cNvPr id="16" name="막힌 원호 15">
              <a:extLst>
                <a:ext uri="{FF2B5EF4-FFF2-40B4-BE49-F238E27FC236}">
                  <a16:creationId xmlns:a16="http://schemas.microsoft.com/office/drawing/2014/main" id="{FCB1FEE8-11B6-4EE0-ABA4-72587EFCE33A}"/>
                </a:ext>
              </a:extLst>
            </p:cNvPr>
            <p:cNvSpPr/>
            <p:nvPr/>
          </p:nvSpPr>
          <p:spPr>
            <a:xfrm rot="10800000">
              <a:off x="3664662" y="3010185"/>
              <a:ext cx="1336857" cy="1336857"/>
            </a:xfrm>
            <a:prstGeom prst="blockArc">
              <a:avLst>
                <a:gd name="adj1" fmla="val 10800000"/>
                <a:gd name="adj2" fmla="val 21593955"/>
                <a:gd name="adj3" fmla="val 7980"/>
              </a:avLst>
            </a:prstGeom>
            <a:solidFill>
              <a:srgbClr val="1533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63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B19FC4A-B9BD-4FDE-A526-FA0C226C1D80}"/>
                </a:ext>
              </a:extLst>
            </p:cNvPr>
            <p:cNvSpPr txBox="1"/>
            <p:nvPr/>
          </p:nvSpPr>
          <p:spPr>
            <a:xfrm>
              <a:off x="4111396" y="3334054"/>
              <a:ext cx="505619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3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고딕19" panose="02020600000000000000" pitchFamily="18" charset="-127"/>
                  <a:ea typeface="a고딕19" panose="02020600000000000000" pitchFamily="18" charset="-127"/>
                </a:rPr>
                <a:t>2</a:t>
              </a:r>
              <a:endParaRPr lang="ko-KR" altLang="en-US" sz="39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a고딕19" panose="02020600000000000000" pitchFamily="18" charset="-127"/>
                <a:ea typeface="a고딕19" panose="02020600000000000000" pitchFamily="18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A6AE8E-2154-4FB8-AA7B-45A62ED56829}"/>
                </a:ext>
              </a:extLst>
            </p:cNvPr>
            <p:cNvSpPr txBox="1"/>
            <p:nvPr/>
          </p:nvSpPr>
          <p:spPr>
            <a:xfrm>
              <a:off x="5341680" y="3347939"/>
              <a:ext cx="505619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3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고딕19" panose="02020600000000000000" pitchFamily="18" charset="-127"/>
                  <a:ea typeface="a고딕19" panose="02020600000000000000" pitchFamily="18" charset="-127"/>
                </a:rPr>
                <a:t>3</a:t>
              </a:r>
              <a:endParaRPr lang="ko-KR" altLang="en-US" sz="39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a고딕19" panose="02020600000000000000" pitchFamily="18" charset="-127"/>
                <a:ea typeface="a고딕19" panose="02020600000000000000" pitchFamily="18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CB4B2C-3C59-49BB-9815-B62F5CCB2401}"/>
                </a:ext>
              </a:extLst>
            </p:cNvPr>
            <p:cNvSpPr txBox="1"/>
            <p:nvPr/>
          </p:nvSpPr>
          <p:spPr>
            <a:xfrm>
              <a:off x="6540913" y="3328958"/>
              <a:ext cx="505619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3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고딕19" panose="02020600000000000000" pitchFamily="18" charset="-127"/>
                  <a:ea typeface="a고딕19" panose="02020600000000000000" pitchFamily="18" charset="-127"/>
                </a:rPr>
                <a:t>4</a:t>
              </a:r>
              <a:endParaRPr lang="ko-KR" altLang="en-US" sz="39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a고딕19" panose="02020600000000000000" pitchFamily="18" charset="-127"/>
                <a:ea typeface="a고딕19" panose="02020600000000000000" pitchFamily="18" charset="-127"/>
              </a:endParaRPr>
            </a:p>
          </p:txBody>
        </p:sp>
        <p:sp>
          <p:nvSpPr>
            <p:cNvPr id="17" name="막힌 원호 16">
              <a:extLst>
                <a:ext uri="{FF2B5EF4-FFF2-40B4-BE49-F238E27FC236}">
                  <a16:creationId xmlns:a16="http://schemas.microsoft.com/office/drawing/2014/main" id="{625F2B58-803A-4A1B-B6E9-99AD1A86CF9F}"/>
                </a:ext>
              </a:extLst>
            </p:cNvPr>
            <p:cNvSpPr/>
            <p:nvPr/>
          </p:nvSpPr>
          <p:spPr>
            <a:xfrm>
              <a:off x="4895430" y="3013300"/>
              <a:ext cx="1336857" cy="1336857"/>
            </a:xfrm>
            <a:prstGeom prst="blockArc">
              <a:avLst>
                <a:gd name="adj1" fmla="val 10800000"/>
                <a:gd name="adj2" fmla="val 21593955"/>
                <a:gd name="adj3" fmla="val 7980"/>
              </a:avLst>
            </a:prstGeom>
            <a:solidFill>
              <a:srgbClr val="1533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63">
                <a:solidFill>
                  <a:schemeClr val="tx1"/>
                </a:solidFill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61D0B0FD-CA48-411A-AE8C-E59639909805}"/>
                </a:ext>
              </a:extLst>
            </p:cNvPr>
            <p:cNvCxnSpPr>
              <a:cxnSpLocks/>
            </p:cNvCxnSpPr>
            <p:nvPr/>
          </p:nvCxnSpPr>
          <p:spPr>
            <a:xfrm>
              <a:off x="4353313" y="4481961"/>
              <a:ext cx="0" cy="282192"/>
            </a:xfrm>
            <a:prstGeom prst="line">
              <a:avLst/>
            </a:prstGeom>
            <a:ln w="41275" cap="rnd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3AD0302A-80C6-4998-8801-A83D5B2F8AF1}"/>
                </a:ext>
              </a:extLst>
            </p:cNvPr>
            <p:cNvCxnSpPr>
              <a:cxnSpLocks/>
            </p:cNvCxnSpPr>
            <p:nvPr/>
          </p:nvCxnSpPr>
          <p:spPr>
            <a:xfrm>
              <a:off x="6810971" y="4481961"/>
              <a:ext cx="0" cy="282192"/>
            </a:xfrm>
            <a:prstGeom prst="line">
              <a:avLst/>
            </a:prstGeom>
            <a:ln w="41275" cap="rnd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6D71F082-4E9D-416C-8989-20F1BA17B0C9}"/>
                </a:ext>
              </a:extLst>
            </p:cNvPr>
            <p:cNvCxnSpPr>
              <a:cxnSpLocks/>
            </p:cNvCxnSpPr>
            <p:nvPr/>
          </p:nvCxnSpPr>
          <p:spPr>
            <a:xfrm>
              <a:off x="5540419" y="2613819"/>
              <a:ext cx="0" cy="282192"/>
            </a:xfrm>
            <a:prstGeom prst="line">
              <a:avLst/>
            </a:prstGeom>
            <a:ln w="41275" cap="rnd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4AFBECC-11DB-45E9-BC7E-956FA9C29876}"/>
                </a:ext>
              </a:extLst>
            </p:cNvPr>
            <p:cNvSpPr txBox="1"/>
            <p:nvPr/>
          </p:nvSpPr>
          <p:spPr>
            <a:xfrm>
              <a:off x="3455582" y="4893913"/>
              <a:ext cx="1795463" cy="442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75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고딕17" panose="02020600000000000000" pitchFamily="18" charset="-127"/>
                  <a:ea typeface="a고딕17" panose="02020600000000000000" pitchFamily="18" charset="-127"/>
                </a:rPr>
                <a:t>분석 설계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124ED0A-843D-4A3E-8528-D5463E52B2A3}"/>
                </a:ext>
              </a:extLst>
            </p:cNvPr>
            <p:cNvSpPr txBox="1"/>
            <p:nvPr/>
          </p:nvSpPr>
          <p:spPr>
            <a:xfrm>
              <a:off x="5925794" y="4923531"/>
              <a:ext cx="1795463" cy="442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75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고딕17" panose="02020600000000000000" pitchFamily="18" charset="-127"/>
                  <a:ea typeface="a고딕17" panose="02020600000000000000" pitchFamily="18" charset="-127"/>
                </a:rPr>
                <a:t>소감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29CBC8C-BAD4-4252-B467-763C3D1F73F8}"/>
                </a:ext>
              </a:extLst>
            </p:cNvPr>
            <p:cNvSpPr txBox="1"/>
            <p:nvPr/>
          </p:nvSpPr>
          <p:spPr>
            <a:xfrm>
              <a:off x="4491377" y="2068494"/>
              <a:ext cx="2206223" cy="442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75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고딕17" panose="02020600000000000000" pitchFamily="18" charset="-127"/>
                  <a:ea typeface="a고딕17" panose="02020600000000000000" pitchFamily="18" charset="-127"/>
                </a:rPr>
                <a:t>시연 </a:t>
              </a:r>
              <a:r>
                <a:rPr lang="en-US" altLang="ko-KR" sz="2275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고딕17" panose="02020600000000000000" pitchFamily="18" charset="-127"/>
                  <a:ea typeface="a고딕17" panose="02020600000000000000" pitchFamily="18" charset="-127"/>
                </a:rPr>
                <a:t>&amp; </a:t>
              </a:r>
              <a:r>
                <a:rPr lang="ko-KR" altLang="en-US" sz="2275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고딕17" panose="02020600000000000000" pitchFamily="18" charset="-127"/>
                  <a:ea typeface="a고딕17" panose="02020600000000000000" pitchFamily="18" charset="-127"/>
                </a:rPr>
                <a:t>기술 소개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4E93EA0-7828-469B-995A-32879846DE88}"/>
              </a:ext>
            </a:extLst>
          </p:cNvPr>
          <p:cNvSpPr txBox="1"/>
          <p:nvPr/>
        </p:nvSpPr>
        <p:spPr>
          <a:xfrm>
            <a:off x="105822" y="209687"/>
            <a:ext cx="992452" cy="842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75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BD1DB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0</a:t>
            </a:r>
            <a:r>
              <a:rPr lang="en-US" altLang="ko-KR" sz="4875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3959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0</a:t>
            </a:r>
            <a:endParaRPr lang="ko-KR" altLang="en-US" sz="4875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63959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9536905-DA85-4AF7-9A97-F259762F9B59}"/>
              </a:ext>
            </a:extLst>
          </p:cNvPr>
          <p:cNvSpPr txBox="1"/>
          <p:nvPr/>
        </p:nvSpPr>
        <p:spPr>
          <a:xfrm>
            <a:off x="985135" y="409741"/>
            <a:ext cx="4014293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75" spc="-122" dirty="0">
                <a:ln>
                  <a:solidFill>
                    <a:schemeClr val="accent1">
                      <a:alpha val="5000"/>
                    </a:schemeClr>
                  </a:solidFill>
                </a:ln>
                <a:solidFill>
                  <a:srgbClr val="263959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목차</a:t>
            </a:r>
            <a:endParaRPr lang="en-US" altLang="ko-KR" sz="2275" spc="-122" dirty="0">
              <a:ln>
                <a:solidFill>
                  <a:schemeClr val="accent1">
                    <a:alpha val="5000"/>
                  </a:schemeClr>
                </a:solidFill>
              </a:ln>
              <a:solidFill>
                <a:srgbClr val="263959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43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04D97A0-F5AA-40C2-BFDA-9F60CCEBF30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3838575" y="6455434"/>
            <a:ext cx="2228850" cy="365125"/>
          </a:xfrm>
        </p:spPr>
        <p:txBody>
          <a:bodyPr/>
          <a:lstStyle/>
          <a:p>
            <a:fld id="{742396F1-3D4C-4DE9-A4FC-07843A06A5AC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9356404-8F3D-4E0F-8B33-1D8E8A26090C}"/>
              </a:ext>
            </a:extLst>
          </p:cNvPr>
          <p:cNvSpPr/>
          <p:nvPr/>
        </p:nvSpPr>
        <p:spPr>
          <a:xfrm>
            <a:off x="0" y="-1"/>
            <a:ext cx="9906000" cy="6857999"/>
          </a:xfrm>
          <a:prstGeom prst="rect">
            <a:avLst/>
          </a:prstGeom>
          <a:solidFill>
            <a:srgbClr val="153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KoPub돋움체 Medium" panose="0000060000000000000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C4D358-C1CD-4D28-BC13-90B0668E138D}"/>
              </a:ext>
            </a:extLst>
          </p:cNvPr>
          <p:cNvSpPr txBox="1"/>
          <p:nvPr/>
        </p:nvSpPr>
        <p:spPr>
          <a:xfrm>
            <a:off x="990597" y="2765862"/>
            <a:ext cx="4953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프로젝트 소개</a:t>
            </a:r>
            <a:endParaRPr lang="ko-KR" altLang="en-US" dirty="0"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257164A-E684-454B-94DF-DE145085DA00}"/>
              </a:ext>
            </a:extLst>
          </p:cNvPr>
          <p:cNvSpPr/>
          <p:nvPr/>
        </p:nvSpPr>
        <p:spPr>
          <a:xfrm>
            <a:off x="8743947" y="2226155"/>
            <a:ext cx="95252" cy="95252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KoPub돋움체 Medium" panose="0000060000000000000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61E30F7-8F1E-489D-98CD-090402D72CAF}"/>
              </a:ext>
            </a:extLst>
          </p:cNvPr>
          <p:cNvCxnSpPr>
            <a:cxnSpLocks/>
          </p:cNvCxnSpPr>
          <p:nvPr/>
        </p:nvCxnSpPr>
        <p:spPr>
          <a:xfrm>
            <a:off x="990597" y="2273781"/>
            <a:ext cx="7753350" cy="0"/>
          </a:xfrm>
          <a:prstGeom prst="line">
            <a:avLst/>
          </a:prstGeom>
          <a:ln w="952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7F20705-1D39-4A36-954F-3808BDA1509C}"/>
              </a:ext>
            </a:extLst>
          </p:cNvPr>
          <p:cNvSpPr txBox="1"/>
          <p:nvPr/>
        </p:nvSpPr>
        <p:spPr>
          <a:xfrm>
            <a:off x="654980" y="704121"/>
            <a:ext cx="1481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32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01</a:t>
            </a:r>
            <a:endParaRPr lang="ko-KR" altLang="en-US" sz="9600" spc="-32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BA3AF3-F05C-4E90-8CA8-B3F7DA1656AB}"/>
              </a:ext>
            </a:extLst>
          </p:cNvPr>
          <p:cNvSpPr/>
          <p:nvPr/>
        </p:nvSpPr>
        <p:spPr>
          <a:xfrm>
            <a:off x="180976" y="416406"/>
            <a:ext cx="895350" cy="1857370"/>
          </a:xfrm>
          <a:prstGeom prst="rect">
            <a:avLst/>
          </a:prstGeom>
          <a:solidFill>
            <a:srgbClr val="153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KoPub돋움체 Medium" panose="0000060000000000000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3A0522E-973A-4927-8D3D-A0B5F52987D5}"/>
              </a:ext>
            </a:extLst>
          </p:cNvPr>
          <p:cNvSpPr/>
          <p:nvPr/>
        </p:nvSpPr>
        <p:spPr>
          <a:xfrm>
            <a:off x="8743947" y="5102745"/>
            <a:ext cx="95252" cy="95252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KoPub돋움체 Medium" panose="0000060000000000000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F36CE86-0EED-4778-A068-296351C40E1B}"/>
              </a:ext>
            </a:extLst>
          </p:cNvPr>
          <p:cNvCxnSpPr>
            <a:cxnSpLocks/>
          </p:cNvCxnSpPr>
          <p:nvPr/>
        </p:nvCxnSpPr>
        <p:spPr>
          <a:xfrm>
            <a:off x="990597" y="5150371"/>
            <a:ext cx="7753350" cy="0"/>
          </a:xfrm>
          <a:prstGeom prst="line">
            <a:avLst/>
          </a:prstGeom>
          <a:ln w="952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6E7BF11-E557-4779-BE1C-F4557D38E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504" y="6206191"/>
            <a:ext cx="1184674" cy="49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062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F0566A99-BF3D-4B31-9FDD-30E763D1F8A4}"/>
              </a:ext>
            </a:extLst>
          </p:cNvPr>
          <p:cNvSpPr txBox="1"/>
          <p:nvPr/>
        </p:nvSpPr>
        <p:spPr>
          <a:xfrm>
            <a:off x="1005773" y="329911"/>
            <a:ext cx="1332004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625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B5BDCB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1293CC-D7E5-4CCC-A61D-C85B05546359}"/>
              </a:ext>
            </a:extLst>
          </p:cNvPr>
          <p:cNvSpPr/>
          <p:nvPr/>
        </p:nvSpPr>
        <p:spPr>
          <a:xfrm>
            <a:off x="223434" y="1475643"/>
            <a:ext cx="9459132" cy="4549643"/>
          </a:xfrm>
          <a:prstGeom prst="rect">
            <a:avLst/>
          </a:prstGeom>
          <a:noFill/>
          <a:ln w="28575">
            <a:solidFill>
              <a:srgbClr val="CBD1D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DE362BA-1AAD-49F1-96FE-4DD763DF11DF}"/>
              </a:ext>
            </a:extLst>
          </p:cNvPr>
          <p:cNvGrpSpPr/>
          <p:nvPr/>
        </p:nvGrpSpPr>
        <p:grpSpPr>
          <a:xfrm>
            <a:off x="562012" y="1869376"/>
            <a:ext cx="7232158" cy="603500"/>
            <a:chOff x="562012" y="2357056"/>
            <a:chExt cx="7232158" cy="60350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9142FB-B64A-4E17-8C28-8D6F4CC7B341}"/>
                </a:ext>
              </a:extLst>
            </p:cNvPr>
            <p:cNvSpPr txBox="1"/>
            <p:nvPr/>
          </p:nvSpPr>
          <p:spPr>
            <a:xfrm>
              <a:off x="562012" y="2357056"/>
              <a:ext cx="2683654" cy="34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625" spc="-122" dirty="0">
                  <a:ln>
                    <a:solidFill>
                      <a:schemeClr val="accent1">
                        <a:alpha val="5000"/>
                      </a:schemeClr>
                    </a:solidFill>
                  </a:ln>
                  <a:latin typeface="a고딕15" panose="02020600000000000000" pitchFamily="18" charset="-127"/>
                  <a:ea typeface="a고딕15" panose="02020600000000000000" pitchFamily="18" charset="-127"/>
                </a:rPr>
                <a:t>1.</a:t>
              </a:r>
              <a:r>
                <a:rPr lang="ko-KR" altLang="en-US" sz="1625" spc="-122" dirty="0">
                  <a:ln>
                    <a:solidFill>
                      <a:schemeClr val="accent1">
                        <a:alpha val="5000"/>
                      </a:schemeClr>
                    </a:solidFill>
                  </a:ln>
                  <a:latin typeface="a고딕15" panose="02020600000000000000" pitchFamily="18" charset="-127"/>
                  <a:ea typeface="a고딕15" panose="02020600000000000000" pitchFamily="18" charset="-127"/>
                </a:rPr>
                <a:t> 개인 맞춤 영화 추천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EC362C8-9B6D-4B75-9405-2CC96175A618}"/>
                </a:ext>
              </a:extLst>
            </p:cNvPr>
            <p:cNvSpPr txBox="1"/>
            <p:nvPr/>
          </p:nvSpPr>
          <p:spPr>
            <a:xfrm>
              <a:off x="718679" y="2668168"/>
              <a:ext cx="707549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300" spc="-122" dirty="0">
                  <a:ln>
                    <a:solidFill>
                      <a:schemeClr val="accent1">
                        <a:alpha val="5000"/>
                      </a:schemeClr>
                    </a:solidFill>
                  </a:ln>
                  <a:latin typeface="a고딕13" panose="02020600000000000000" pitchFamily="18" charset="-127"/>
                  <a:ea typeface="a고딕13" panose="02020600000000000000" pitchFamily="18" charset="-127"/>
                </a:rPr>
                <a:t>나와 취향이 맞는 영화</a:t>
              </a:r>
              <a:r>
                <a:rPr lang="en-US" altLang="ko-KR" sz="1300" spc="-122" dirty="0">
                  <a:ln>
                    <a:solidFill>
                      <a:schemeClr val="accent1">
                        <a:alpha val="5000"/>
                      </a:schemeClr>
                    </a:solidFill>
                  </a:ln>
                  <a:latin typeface="a고딕13" panose="02020600000000000000" pitchFamily="18" charset="-127"/>
                  <a:ea typeface="a고딕13" panose="02020600000000000000" pitchFamily="18" charset="-127"/>
                </a:rPr>
                <a:t> / </a:t>
              </a:r>
              <a:r>
                <a:rPr lang="ko-KR" altLang="en-US" sz="1300" spc="-122" dirty="0">
                  <a:ln>
                    <a:solidFill>
                      <a:schemeClr val="accent1">
                        <a:alpha val="5000"/>
                      </a:schemeClr>
                    </a:solidFill>
                  </a:ln>
                  <a:latin typeface="a고딕13" panose="02020600000000000000" pitchFamily="18" charset="-127"/>
                  <a:ea typeface="a고딕13" panose="02020600000000000000" pitchFamily="18" charset="-127"/>
                </a:rPr>
                <a:t>평가가 좋은 영화</a:t>
              </a:r>
              <a:r>
                <a:rPr lang="en-US" altLang="ko-KR" sz="1300" spc="-122" dirty="0">
                  <a:ln>
                    <a:solidFill>
                      <a:schemeClr val="accent1">
                        <a:alpha val="5000"/>
                      </a:schemeClr>
                    </a:solidFill>
                  </a:ln>
                  <a:latin typeface="a고딕13" panose="02020600000000000000" pitchFamily="18" charset="-127"/>
                  <a:ea typeface="a고딕13" panose="02020600000000000000" pitchFamily="18" charset="-127"/>
                </a:rPr>
                <a:t> / </a:t>
              </a:r>
              <a:r>
                <a:rPr lang="ko-KR" altLang="en-US" sz="1300" spc="-122" dirty="0">
                  <a:ln>
                    <a:solidFill>
                      <a:schemeClr val="accent1">
                        <a:alpha val="5000"/>
                      </a:schemeClr>
                    </a:solidFill>
                  </a:ln>
                  <a:latin typeface="a고딕13" panose="02020600000000000000" pitchFamily="18" charset="-127"/>
                  <a:ea typeface="a고딕13" panose="02020600000000000000" pitchFamily="18" charset="-127"/>
                </a:rPr>
                <a:t>비슷한 취향을 가진 사람의 영화</a:t>
              </a:r>
              <a:r>
                <a:rPr lang="en-US" altLang="ko-KR" sz="1300" spc="-122" dirty="0">
                  <a:ln>
                    <a:solidFill>
                      <a:schemeClr val="accent1">
                        <a:alpha val="5000"/>
                      </a:schemeClr>
                    </a:solidFill>
                  </a:ln>
                  <a:latin typeface="a고딕13" panose="02020600000000000000" pitchFamily="18" charset="-127"/>
                  <a:ea typeface="a고딕13" panose="02020600000000000000" pitchFamily="18" charset="-127"/>
                </a:rPr>
                <a:t> / </a:t>
              </a:r>
              <a:r>
                <a:rPr lang="ko-KR" altLang="en-US" sz="1300" spc="-122" dirty="0">
                  <a:ln>
                    <a:solidFill>
                      <a:schemeClr val="accent1">
                        <a:alpha val="5000"/>
                      </a:schemeClr>
                    </a:solidFill>
                  </a:ln>
                  <a:latin typeface="a고딕13" panose="02020600000000000000" pitchFamily="18" charset="-127"/>
                  <a:ea typeface="a고딕13" panose="02020600000000000000" pitchFamily="18" charset="-127"/>
                </a:rPr>
                <a:t>계절</a:t>
              </a:r>
              <a:r>
                <a:rPr lang="en-US" altLang="ko-KR" sz="1300" spc="-122" dirty="0">
                  <a:ln>
                    <a:solidFill>
                      <a:schemeClr val="accent1">
                        <a:alpha val="5000"/>
                      </a:schemeClr>
                    </a:solidFill>
                  </a:ln>
                  <a:latin typeface="a고딕13" panose="02020600000000000000" pitchFamily="18" charset="-127"/>
                  <a:ea typeface="a고딕13" panose="02020600000000000000" pitchFamily="18" charset="-127"/>
                </a:rPr>
                <a:t>, </a:t>
              </a:r>
              <a:r>
                <a:rPr lang="ko-KR" altLang="en-US" sz="1300" spc="-122" dirty="0">
                  <a:ln>
                    <a:solidFill>
                      <a:schemeClr val="accent1">
                        <a:alpha val="5000"/>
                      </a:schemeClr>
                    </a:solidFill>
                  </a:ln>
                  <a:latin typeface="a고딕13" panose="02020600000000000000" pitchFamily="18" charset="-127"/>
                  <a:ea typeface="a고딕13" panose="02020600000000000000" pitchFamily="18" charset="-127"/>
                </a:rPr>
                <a:t>날씨에 맞는 영화 추천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0D23C0B-4998-4571-AC9F-2BFEC1B3A55B}"/>
              </a:ext>
            </a:extLst>
          </p:cNvPr>
          <p:cNvGrpSpPr/>
          <p:nvPr/>
        </p:nvGrpSpPr>
        <p:grpSpPr>
          <a:xfrm>
            <a:off x="562012" y="2783980"/>
            <a:ext cx="4050772" cy="603500"/>
            <a:chOff x="562012" y="3295947"/>
            <a:chExt cx="4050772" cy="60350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9B9A70C-DF73-4D53-8C18-32C53773F280}"/>
                </a:ext>
              </a:extLst>
            </p:cNvPr>
            <p:cNvSpPr txBox="1"/>
            <p:nvPr/>
          </p:nvSpPr>
          <p:spPr>
            <a:xfrm>
              <a:off x="562012" y="3295947"/>
              <a:ext cx="2683654" cy="34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625" spc="-122" dirty="0">
                  <a:ln>
                    <a:solidFill>
                      <a:schemeClr val="accent1">
                        <a:alpha val="5000"/>
                      </a:schemeClr>
                    </a:solidFill>
                  </a:ln>
                  <a:latin typeface="a고딕15" panose="02020600000000000000" pitchFamily="18" charset="-127"/>
                  <a:ea typeface="a고딕15" panose="02020600000000000000" pitchFamily="18" charset="-127"/>
                </a:rPr>
                <a:t>2.</a:t>
              </a:r>
              <a:r>
                <a:rPr lang="ko-KR" altLang="en-US" sz="1625" spc="-122" dirty="0">
                  <a:ln>
                    <a:solidFill>
                      <a:schemeClr val="accent1">
                        <a:alpha val="5000"/>
                      </a:schemeClr>
                    </a:solidFill>
                  </a:ln>
                  <a:latin typeface="a고딕15" panose="02020600000000000000" pitchFamily="18" charset="-127"/>
                  <a:ea typeface="a고딕15" panose="02020600000000000000" pitchFamily="18" charset="-127"/>
                </a:rPr>
                <a:t> 영화 정보 제공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5394BE4-353E-43E0-968C-FB40E6DCB0D7}"/>
                </a:ext>
              </a:extLst>
            </p:cNvPr>
            <p:cNvSpPr txBox="1"/>
            <p:nvPr/>
          </p:nvSpPr>
          <p:spPr>
            <a:xfrm>
              <a:off x="718680" y="3607059"/>
              <a:ext cx="389410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300" spc="-122" dirty="0">
                  <a:ln>
                    <a:solidFill>
                      <a:schemeClr val="accent1">
                        <a:alpha val="5000"/>
                      </a:schemeClr>
                    </a:solidFill>
                  </a:ln>
                  <a:latin typeface="a고딕13" panose="02020600000000000000" pitchFamily="18" charset="-127"/>
                  <a:ea typeface="a고딕13" panose="02020600000000000000" pitchFamily="18" charset="-127"/>
                </a:rPr>
                <a:t>영화 정보 </a:t>
              </a:r>
              <a:r>
                <a:rPr lang="en-US" altLang="ko-KR" sz="1300" spc="-122" dirty="0">
                  <a:ln>
                    <a:solidFill>
                      <a:schemeClr val="accent1">
                        <a:alpha val="5000"/>
                      </a:schemeClr>
                    </a:solidFill>
                  </a:ln>
                  <a:latin typeface="a고딕13" panose="02020600000000000000" pitchFamily="18" charset="-127"/>
                  <a:ea typeface="a고딕13" panose="02020600000000000000" pitchFamily="18" charset="-127"/>
                </a:rPr>
                <a:t>/ </a:t>
              </a:r>
              <a:r>
                <a:rPr lang="ko-KR" altLang="en-US" sz="1300" spc="-122" dirty="0">
                  <a:ln>
                    <a:solidFill>
                      <a:schemeClr val="accent1">
                        <a:alpha val="5000"/>
                      </a:schemeClr>
                    </a:solidFill>
                  </a:ln>
                  <a:latin typeface="a고딕13" panose="02020600000000000000" pitchFamily="18" charset="-127"/>
                  <a:ea typeface="a고딕13" panose="02020600000000000000" pitchFamily="18" charset="-127"/>
                </a:rPr>
                <a:t>감독 및 배우 정보 </a:t>
              </a:r>
              <a:r>
                <a:rPr lang="en-US" altLang="ko-KR" sz="1300" spc="-122" dirty="0">
                  <a:ln>
                    <a:solidFill>
                      <a:schemeClr val="accent1">
                        <a:alpha val="5000"/>
                      </a:schemeClr>
                    </a:solidFill>
                  </a:ln>
                  <a:latin typeface="a고딕13" panose="02020600000000000000" pitchFamily="18" charset="-127"/>
                  <a:ea typeface="a고딕13" panose="02020600000000000000" pitchFamily="18" charset="-127"/>
                </a:rPr>
                <a:t>/ </a:t>
              </a:r>
              <a:r>
                <a:rPr lang="ko-KR" altLang="en-US" sz="1300" spc="-122" dirty="0">
                  <a:ln>
                    <a:solidFill>
                      <a:schemeClr val="accent1">
                        <a:alpha val="5000"/>
                      </a:schemeClr>
                    </a:solidFill>
                  </a:ln>
                  <a:latin typeface="a고딕13" panose="02020600000000000000" pitchFamily="18" charset="-127"/>
                  <a:ea typeface="a고딕13" panose="02020600000000000000" pitchFamily="18" charset="-127"/>
                </a:rPr>
                <a:t>영화 관련 뉴스 제공 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17FA7F5-4470-43FF-B2D6-7B27A84519EB}"/>
              </a:ext>
            </a:extLst>
          </p:cNvPr>
          <p:cNvGrpSpPr/>
          <p:nvPr/>
        </p:nvGrpSpPr>
        <p:grpSpPr>
          <a:xfrm>
            <a:off x="562011" y="3698584"/>
            <a:ext cx="4050773" cy="803556"/>
            <a:chOff x="562011" y="4274533"/>
            <a:chExt cx="4050773" cy="80355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375D371-EBE5-4AD1-81C4-251C56EFBFDA}"/>
                </a:ext>
              </a:extLst>
            </p:cNvPr>
            <p:cNvSpPr txBox="1"/>
            <p:nvPr/>
          </p:nvSpPr>
          <p:spPr>
            <a:xfrm>
              <a:off x="562011" y="4274533"/>
              <a:ext cx="3360625" cy="34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625" spc="-122" dirty="0">
                  <a:ln>
                    <a:solidFill>
                      <a:schemeClr val="accent1">
                        <a:alpha val="5000"/>
                      </a:schemeClr>
                    </a:solidFill>
                  </a:ln>
                  <a:latin typeface="a고딕15" panose="02020600000000000000" pitchFamily="18" charset="-127"/>
                  <a:ea typeface="a고딕15" panose="02020600000000000000" pitchFamily="18" charset="-127"/>
                </a:rPr>
                <a:t>3. </a:t>
              </a:r>
              <a:r>
                <a:rPr lang="ko-KR" altLang="en-US" sz="1625" spc="-122" dirty="0">
                  <a:ln>
                    <a:solidFill>
                      <a:schemeClr val="accent1">
                        <a:alpha val="5000"/>
                      </a:schemeClr>
                    </a:solidFill>
                  </a:ln>
                  <a:latin typeface="a고딕15" panose="02020600000000000000" pitchFamily="18" charset="-127"/>
                  <a:ea typeface="a고딕15" panose="02020600000000000000" pitchFamily="18" charset="-127"/>
                </a:rPr>
                <a:t>자신만의 영화일지  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4BEDDAD-61D7-4EFA-8099-692D3E2ADDB8}"/>
                </a:ext>
              </a:extLst>
            </p:cNvPr>
            <p:cNvSpPr txBox="1"/>
            <p:nvPr/>
          </p:nvSpPr>
          <p:spPr>
            <a:xfrm>
              <a:off x="718680" y="4585646"/>
              <a:ext cx="389410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300" spc="-122" dirty="0">
                  <a:ln>
                    <a:solidFill>
                      <a:schemeClr val="accent1">
                        <a:alpha val="5000"/>
                      </a:schemeClr>
                    </a:solidFill>
                  </a:ln>
                  <a:latin typeface="a고딕13" panose="02020600000000000000" pitchFamily="18" charset="-127"/>
                  <a:ea typeface="a고딕13" panose="02020600000000000000" pitchFamily="18" charset="-127"/>
                </a:rPr>
                <a:t>본인의 선호배우</a:t>
              </a:r>
              <a:r>
                <a:rPr lang="en-US" altLang="ko-KR" sz="1300" spc="-122" dirty="0">
                  <a:ln>
                    <a:solidFill>
                      <a:schemeClr val="accent1">
                        <a:alpha val="5000"/>
                      </a:schemeClr>
                    </a:solidFill>
                  </a:ln>
                  <a:latin typeface="a고딕13" panose="02020600000000000000" pitchFamily="18" charset="-127"/>
                  <a:ea typeface="a고딕13" panose="02020600000000000000" pitchFamily="18" charset="-127"/>
                </a:rPr>
                <a:t>, </a:t>
              </a:r>
              <a:r>
                <a:rPr lang="ko-KR" altLang="en-US" sz="1300" spc="-122" dirty="0">
                  <a:ln>
                    <a:solidFill>
                      <a:schemeClr val="accent1">
                        <a:alpha val="5000"/>
                      </a:schemeClr>
                    </a:solidFill>
                  </a:ln>
                  <a:latin typeface="a고딕13" panose="02020600000000000000" pitchFamily="18" charset="-127"/>
                  <a:ea typeface="a고딕13" panose="02020600000000000000" pitchFamily="18" charset="-127"/>
                </a:rPr>
                <a:t>감독</a:t>
              </a:r>
              <a:r>
                <a:rPr lang="en-US" altLang="ko-KR" sz="1300" spc="-122" dirty="0">
                  <a:ln>
                    <a:solidFill>
                      <a:schemeClr val="accent1">
                        <a:alpha val="5000"/>
                      </a:schemeClr>
                    </a:solidFill>
                  </a:ln>
                  <a:latin typeface="a고딕13" panose="02020600000000000000" pitchFamily="18" charset="-127"/>
                  <a:ea typeface="a고딕13" panose="02020600000000000000" pitchFamily="18" charset="-127"/>
                </a:rPr>
                <a:t>, </a:t>
              </a:r>
              <a:r>
                <a:rPr lang="ko-KR" altLang="en-US" sz="1300" spc="-122" dirty="0">
                  <a:ln>
                    <a:solidFill>
                      <a:schemeClr val="accent1">
                        <a:alpha val="5000"/>
                      </a:schemeClr>
                    </a:solidFill>
                  </a:ln>
                  <a:latin typeface="a고딕13" panose="02020600000000000000" pitchFamily="18" charset="-127"/>
                  <a:ea typeface="a고딕13" panose="02020600000000000000" pitchFamily="18" charset="-127"/>
                </a:rPr>
                <a:t>장르</a:t>
              </a:r>
              <a:r>
                <a:rPr lang="en-US" altLang="ko-KR" sz="1300" spc="-122" dirty="0">
                  <a:ln>
                    <a:solidFill>
                      <a:schemeClr val="accent1">
                        <a:alpha val="5000"/>
                      </a:schemeClr>
                    </a:solidFill>
                  </a:ln>
                  <a:latin typeface="a고딕13" panose="02020600000000000000" pitchFamily="18" charset="-127"/>
                  <a:ea typeface="a고딕13" panose="02020600000000000000" pitchFamily="18" charset="-127"/>
                </a:rPr>
                <a:t>, </a:t>
              </a:r>
              <a:r>
                <a:rPr lang="ko-KR" altLang="en-US" sz="1300" spc="-122" dirty="0">
                  <a:ln>
                    <a:solidFill>
                      <a:schemeClr val="accent1">
                        <a:alpha val="5000"/>
                      </a:schemeClr>
                    </a:solidFill>
                  </a:ln>
                  <a:latin typeface="a고딕13" panose="02020600000000000000" pitchFamily="18" charset="-127"/>
                  <a:ea typeface="a고딕13" panose="02020600000000000000" pitchFamily="18" charset="-127"/>
                </a:rPr>
                <a:t>국가 확인 가능</a:t>
              </a:r>
              <a:endParaRPr lang="en-US" altLang="ko-KR" sz="1300" spc="-122" dirty="0">
                <a:ln>
                  <a:solidFill>
                    <a:schemeClr val="accent1">
                      <a:alpha val="5000"/>
                    </a:schemeClr>
                  </a:solidFill>
                </a:ln>
                <a:latin typeface="a고딕13" panose="02020600000000000000" pitchFamily="18" charset="-127"/>
                <a:ea typeface="a고딕13" panose="02020600000000000000" pitchFamily="18" charset="-127"/>
              </a:endParaRPr>
            </a:p>
            <a:p>
              <a:pPr algn="l"/>
              <a:r>
                <a:rPr lang="ko-KR" altLang="en-US" sz="1300" spc="-122" dirty="0">
                  <a:ln>
                    <a:solidFill>
                      <a:schemeClr val="accent1">
                        <a:alpha val="5000"/>
                      </a:schemeClr>
                    </a:solidFill>
                  </a:ln>
                  <a:latin typeface="a고딕13" panose="02020600000000000000" pitchFamily="18" charset="-127"/>
                  <a:ea typeface="a고딕13" panose="02020600000000000000" pitchFamily="18" charset="-127"/>
                </a:rPr>
                <a:t>나만의 시청한 영화</a:t>
              </a:r>
              <a:r>
                <a:rPr lang="en-US" altLang="ko-KR" sz="1300" spc="-122" dirty="0">
                  <a:ln>
                    <a:solidFill>
                      <a:schemeClr val="accent1">
                        <a:alpha val="5000"/>
                      </a:schemeClr>
                    </a:solidFill>
                  </a:ln>
                  <a:latin typeface="a고딕13" panose="02020600000000000000" pitchFamily="18" charset="-127"/>
                  <a:ea typeface="a고딕13" panose="02020600000000000000" pitchFamily="18" charset="-127"/>
                </a:rPr>
                <a:t>, </a:t>
              </a:r>
              <a:r>
                <a:rPr lang="ko-KR" altLang="en-US" sz="1300" spc="-122" dirty="0">
                  <a:ln>
                    <a:solidFill>
                      <a:schemeClr val="accent1">
                        <a:alpha val="5000"/>
                      </a:schemeClr>
                    </a:solidFill>
                  </a:ln>
                  <a:latin typeface="a고딕13" panose="02020600000000000000" pitchFamily="18" charset="-127"/>
                  <a:ea typeface="a고딕13" panose="02020600000000000000" pitchFamily="18" charset="-127"/>
                </a:rPr>
                <a:t>관심 영화 목록 생성</a:t>
              </a:r>
              <a:endParaRPr lang="en-US" altLang="ko-KR" sz="1300" spc="-122" dirty="0">
                <a:ln>
                  <a:solidFill>
                    <a:schemeClr val="accent1">
                      <a:alpha val="5000"/>
                    </a:schemeClr>
                  </a:solidFill>
                </a:ln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6A2215-D3EA-4A6F-807E-7CFEC6E70A08}"/>
              </a:ext>
            </a:extLst>
          </p:cNvPr>
          <p:cNvSpPr/>
          <p:nvPr/>
        </p:nvSpPr>
        <p:spPr>
          <a:xfrm>
            <a:off x="4205781" y="1469317"/>
            <a:ext cx="1494439" cy="159996"/>
          </a:xfrm>
          <a:prstGeom prst="rect">
            <a:avLst/>
          </a:prstGeom>
          <a:solidFill>
            <a:srgbClr val="263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0AB9E39-35A3-461B-8BCE-32763F400605}"/>
              </a:ext>
            </a:extLst>
          </p:cNvPr>
          <p:cNvGrpSpPr/>
          <p:nvPr/>
        </p:nvGrpSpPr>
        <p:grpSpPr>
          <a:xfrm>
            <a:off x="562011" y="4813243"/>
            <a:ext cx="4549919" cy="1003610"/>
            <a:chOff x="562011" y="5106926"/>
            <a:chExt cx="4549919" cy="100361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B6BF63-38DE-4EA4-B232-58869B1D075A}"/>
                </a:ext>
              </a:extLst>
            </p:cNvPr>
            <p:cNvSpPr txBox="1"/>
            <p:nvPr/>
          </p:nvSpPr>
          <p:spPr>
            <a:xfrm>
              <a:off x="562011" y="5106926"/>
              <a:ext cx="3360625" cy="34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625" spc="-122" dirty="0">
                  <a:ln>
                    <a:solidFill>
                      <a:schemeClr val="accent1">
                        <a:alpha val="5000"/>
                      </a:schemeClr>
                    </a:solidFill>
                  </a:ln>
                  <a:latin typeface="a고딕15" panose="02020600000000000000" pitchFamily="18" charset="-127"/>
                  <a:ea typeface="a고딕15" panose="02020600000000000000" pitchFamily="18" charset="-127"/>
                </a:rPr>
                <a:t>4. </a:t>
              </a:r>
              <a:r>
                <a:rPr lang="ko-KR" altLang="en-US" sz="1625" spc="-122" dirty="0">
                  <a:ln>
                    <a:solidFill>
                      <a:schemeClr val="accent1">
                        <a:alpha val="5000"/>
                      </a:schemeClr>
                    </a:solidFill>
                  </a:ln>
                  <a:latin typeface="a고딕15" panose="02020600000000000000" pitchFamily="18" charset="-127"/>
                  <a:ea typeface="a고딕15" panose="02020600000000000000" pitchFamily="18" charset="-127"/>
                </a:rPr>
                <a:t>사람들과 소통하는 커뮤니티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CFAE704-7203-4860-BCD0-315598412327}"/>
                </a:ext>
              </a:extLst>
            </p:cNvPr>
            <p:cNvSpPr txBox="1"/>
            <p:nvPr/>
          </p:nvSpPr>
          <p:spPr>
            <a:xfrm>
              <a:off x="718679" y="5418039"/>
              <a:ext cx="4393251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300" spc="-122" dirty="0">
                  <a:ln>
                    <a:solidFill>
                      <a:schemeClr val="accent1">
                        <a:alpha val="5000"/>
                      </a:schemeClr>
                    </a:solidFill>
                  </a:ln>
                  <a:latin typeface="a고딕13" panose="02020600000000000000" pitchFamily="18" charset="-127"/>
                  <a:ea typeface="a고딕13" panose="02020600000000000000" pitchFamily="18" charset="-127"/>
                </a:rPr>
                <a:t>영화에 대한 평점과 리뷰를 남기며 솔직하고 자유로운 커뮤니티 제공</a:t>
              </a:r>
              <a:endParaRPr lang="en-US" altLang="ko-KR" sz="1300" spc="-122" dirty="0">
                <a:ln>
                  <a:solidFill>
                    <a:schemeClr val="accent1">
                      <a:alpha val="5000"/>
                    </a:schemeClr>
                  </a:solidFill>
                </a:ln>
                <a:latin typeface="a고딕13" panose="02020600000000000000" pitchFamily="18" charset="-127"/>
                <a:ea typeface="a고딕13" panose="02020600000000000000" pitchFamily="18" charset="-127"/>
              </a:endParaRPr>
            </a:p>
            <a:p>
              <a:pPr algn="l"/>
              <a:r>
                <a:rPr lang="ko-KR" altLang="en-US" sz="1300" spc="-122" dirty="0">
                  <a:ln>
                    <a:solidFill>
                      <a:schemeClr val="accent1">
                        <a:alpha val="5000"/>
                      </a:schemeClr>
                    </a:solidFill>
                  </a:ln>
                  <a:latin typeface="a고딕13" panose="02020600000000000000" pitchFamily="18" charset="-127"/>
                  <a:ea typeface="a고딕13" panose="02020600000000000000" pitchFamily="18" charset="-127"/>
                </a:rPr>
                <a:t>취향이 맞는 다른 유저를 </a:t>
              </a:r>
              <a:r>
                <a:rPr lang="ko-KR" altLang="en-US" sz="1300" spc="-122" dirty="0" err="1">
                  <a:ln>
                    <a:solidFill>
                      <a:schemeClr val="accent1">
                        <a:alpha val="5000"/>
                      </a:schemeClr>
                    </a:solidFill>
                  </a:ln>
                  <a:latin typeface="a고딕13" panose="02020600000000000000" pitchFamily="18" charset="-127"/>
                  <a:ea typeface="a고딕13" panose="02020600000000000000" pitchFamily="18" charset="-127"/>
                </a:rPr>
                <a:t>팔로우</a:t>
              </a:r>
              <a:r>
                <a:rPr lang="ko-KR" altLang="en-US" sz="1300" spc="-122" dirty="0">
                  <a:ln>
                    <a:solidFill>
                      <a:schemeClr val="accent1">
                        <a:alpha val="5000"/>
                      </a:schemeClr>
                    </a:solidFill>
                  </a:ln>
                  <a:latin typeface="a고딕13" panose="02020600000000000000" pitchFamily="18" charset="-127"/>
                  <a:ea typeface="a고딕13" panose="02020600000000000000" pitchFamily="18" charset="-127"/>
                </a:rPr>
                <a:t> 하여 취향과 시청한 영화 공유</a:t>
              </a:r>
              <a:endParaRPr lang="en-US" altLang="ko-KR" sz="1300" spc="-122" dirty="0">
                <a:ln>
                  <a:solidFill>
                    <a:schemeClr val="accent1">
                      <a:alpha val="5000"/>
                    </a:schemeClr>
                  </a:solidFill>
                </a:ln>
                <a:latin typeface="a고딕13" panose="02020600000000000000" pitchFamily="18" charset="-127"/>
                <a:ea typeface="a고딕13" panose="02020600000000000000" pitchFamily="18" charset="-127"/>
              </a:endParaRPr>
            </a:p>
            <a:p>
              <a:pPr algn="l"/>
              <a:endParaRPr lang="ko-KR" altLang="en-US" sz="1300" spc="-122" dirty="0">
                <a:ln>
                  <a:solidFill>
                    <a:schemeClr val="accent1">
                      <a:alpha val="5000"/>
                    </a:schemeClr>
                  </a:solidFill>
                </a:ln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1344CB9-AE51-4194-A41D-01B3FFE682AA}"/>
              </a:ext>
            </a:extLst>
          </p:cNvPr>
          <p:cNvGrpSpPr/>
          <p:nvPr/>
        </p:nvGrpSpPr>
        <p:grpSpPr>
          <a:xfrm>
            <a:off x="105822" y="209687"/>
            <a:ext cx="4893606" cy="842538"/>
            <a:chOff x="105822" y="209687"/>
            <a:chExt cx="4893606" cy="84253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963CF26-3C87-4AD2-95F5-877289F96B13}"/>
                </a:ext>
              </a:extLst>
            </p:cNvPr>
            <p:cNvSpPr txBox="1"/>
            <p:nvPr/>
          </p:nvSpPr>
          <p:spPr>
            <a:xfrm>
              <a:off x="105822" y="209687"/>
              <a:ext cx="992452" cy="842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75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BD1DB"/>
                  </a:solidFill>
                  <a:latin typeface="a고딕19" panose="02020600000000000000" pitchFamily="18" charset="-127"/>
                  <a:ea typeface="a고딕19" panose="02020600000000000000" pitchFamily="18" charset="-127"/>
                </a:rPr>
                <a:t>0</a:t>
              </a:r>
              <a:r>
                <a:rPr lang="en-US" altLang="ko-KR" sz="4875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63959"/>
                  </a:solidFill>
                  <a:latin typeface="a고딕19" panose="02020600000000000000" pitchFamily="18" charset="-127"/>
                  <a:ea typeface="a고딕19" panose="02020600000000000000" pitchFamily="18" charset="-127"/>
                </a:rPr>
                <a:t>1</a:t>
              </a:r>
              <a:endParaRPr lang="ko-KR" altLang="en-US" sz="4875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3959"/>
                </a:solidFill>
                <a:latin typeface="a고딕19" panose="02020600000000000000" pitchFamily="18" charset="-127"/>
                <a:ea typeface="a고딕19" panose="02020600000000000000" pitchFamily="18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9DBA86F-0751-4377-97A3-84469D7B85C0}"/>
                </a:ext>
              </a:extLst>
            </p:cNvPr>
            <p:cNvGrpSpPr/>
            <p:nvPr/>
          </p:nvGrpSpPr>
          <p:grpSpPr>
            <a:xfrm>
              <a:off x="985135" y="352046"/>
              <a:ext cx="4014293" cy="645871"/>
              <a:chOff x="985135" y="746415"/>
              <a:chExt cx="4014293" cy="645871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459B00E-7910-4426-8EF2-3965F392CDEA}"/>
                  </a:ext>
                </a:extLst>
              </p:cNvPr>
              <p:cNvSpPr txBox="1"/>
              <p:nvPr/>
            </p:nvSpPr>
            <p:spPr>
              <a:xfrm>
                <a:off x="1005773" y="746415"/>
                <a:ext cx="1332004" cy="3424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25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B5BDCB"/>
                    </a:solidFill>
                    <a:latin typeface="a고딕19" panose="02020600000000000000" pitchFamily="18" charset="-127"/>
                    <a:ea typeface="a고딕19" panose="02020600000000000000" pitchFamily="18" charset="-127"/>
                  </a:rPr>
                  <a:t>프로젝트 소개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A4D585-F2E0-49AA-AA8B-A1ADC4C053E1}"/>
                  </a:ext>
                </a:extLst>
              </p:cNvPr>
              <p:cNvSpPr txBox="1"/>
              <p:nvPr/>
            </p:nvSpPr>
            <p:spPr>
              <a:xfrm>
                <a:off x="985135" y="949857"/>
                <a:ext cx="4014293" cy="442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275" spc="-122" dirty="0">
                    <a:ln>
                      <a:solidFill>
                        <a:schemeClr val="accent1">
                          <a:alpha val="5000"/>
                        </a:schemeClr>
                      </a:solidFill>
                    </a:ln>
                    <a:solidFill>
                      <a:srgbClr val="263959"/>
                    </a:solidFill>
                    <a:latin typeface="a고딕16" panose="02020600000000000000" pitchFamily="18" charset="-127"/>
                    <a:ea typeface="a고딕16" panose="02020600000000000000" pitchFamily="18" charset="-127"/>
                  </a:rPr>
                  <a:t>기능</a:t>
                </a:r>
                <a:endParaRPr lang="en-US" altLang="ko-KR" sz="2275" spc="-122" dirty="0">
                  <a:ln>
                    <a:solidFill>
                      <a:schemeClr val="accent1">
                        <a:alpha val="5000"/>
                      </a:schemeClr>
                    </a:solidFill>
                  </a:ln>
                  <a:solidFill>
                    <a:srgbClr val="263959"/>
                  </a:solidFill>
                  <a:latin typeface="a고딕16" panose="02020600000000000000" pitchFamily="18" charset="-127"/>
                  <a:ea typeface="a고딕16" panose="02020600000000000000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7728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F0566A99-BF3D-4B31-9FDD-30E763D1F8A4}"/>
              </a:ext>
            </a:extLst>
          </p:cNvPr>
          <p:cNvSpPr txBox="1"/>
          <p:nvPr/>
        </p:nvSpPr>
        <p:spPr>
          <a:xfrm>
            <a:off x="1005773" y="329911"/>
            <a:ext cx="1332004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625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B5BDCB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16800B7-DBE0-4CA4-84D0-E5D0AA60EB9B}"/>
              </a:ext>
            </a:extLst>
          </p:cNvPr>
          <p:cNvGrpSpPr/>
          <p:nvPr/>
        </p:nvGrpSpPr>
        <p:grpSpPr>
          <a:xfrm>
            <a:off x="105822" y="209687"/>
            <a:ext cx="4893606" cy="842538"/>
            <a:chOff x="105822" y="209687"/>
            <a:chExt cx="4893606" cy="84253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963CF26-3C87-4AD2-95F5-877289F96B13}"/>
                </a:ext>
              </a:extLst>
            </p:cNvPr>
            <p:cNvSpPr txBox="1"/>
            <p:nvPr/>
          </p:nvSpPr>
          <p:spPr>
            <a:xfrm>
              <a:off x="105822" y="209687"/>
              <a:ext cx="992452" cy="842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75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BD1DB"/>
                  </a:solidFill>
                  <a:latin typeface="a고딕19" panose="02020600000000000000" pitchFamily="18" charset="-127"/>
                  <a:ea typeface="a고딕19" panose="02020600000000000000" pitchFamily="18" charset="-127"/>
                </a:rPr>
                <a:t>0</a:t>
              </a:r>
              <a:r>
                <a:rPr lang="en-US" altLang="ko-KR" sz="4875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63959"/>
                  </a:solidFill>
                  <a:latin typeface="a고딕19" panose="02020600000000000000" pitchFamily="18" charset="-127"/>
                  <a:ea typeface="a고딕19" panose="02020600000000000000" pitchFamily="18" charset="-127"/>
                </a:rPr>
                <a:t>1</a:t>
              </a:r>
              <a:endParaRPr lang="ko-KR" altLang="en-US" sz="4875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3959"/>
                </a:solidFill>
                <a:latin typeface="a고딕19" panose="02020600000000000000" pitchFamily="18" charset="-127"/>
                <a:ea typeface="a고딕19" panose="02020600000000000000" pitchFamily="18" charset="-127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3A63E44-6227-49B5-9A5D-BBBF4180D032}"/>
                </a:ext>
              </a:extLst>
            </p:cNvPr>
            <p:cNvGrpSpPr/>
            <p:nvPr/>
          </p:nvGrpSpPr>
          <p:grpSpPr>
            <a:xfrm>
              <a:off x="985135" y="352046"/>
              <a:ext cx="4014293" cy="645871"/>
              <a:chOff x="985135" y="746415"/>
              <a:chExt cx="4014293" cy="645871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35CE51B-356B-4B13-80EA-94AEB443ADC2}"/>
                  </a:ext>
                </a:extLst>
              </p:cNvPr>
              <p:cNvSpPr txBox="1"/>
              <p:nvPr/>
            </p:nvSpPr>
            <p:spPr>
              <a:xfrm>
                <a:off x="1005773" y="746415"/>
                <a:ext cx="1332004" cy="3424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25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B5BDCB"/>
                    </a:solidFill>
                    <a:latin typeface="a고딕19" panose="02020600000000000000" pitchFamily="18" charset="-127"/>
                    <a:ea typeface="a고딕19" panose="02020600000000000000" pitchFamily="18" charset="-127"/>
                  </a:rPr>
                  <a:t>프로젝트 소개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418579D-F2D9-4ED6-9246-1CC4D55BDFF3}"/>
                  </a:ext>
                </a:extLst>
              </p:cNvPr>
              <p:cNvSpPr txBox="1"/>
              <p:nvPr/>
            </p:nvSpPr>
            <p:spPr>
              <a:xfrm>
                <a:off x="985135" y="949857"/>
                <a:ext cx="4014293" cy="442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275" spc="-122" dirty="0">
                    <a:ln>
                      <a:solidFill>
                        <a:schemeClr val="accent1">
                          <a:alpha val="5000"/>
                        </a:schemeClr>
                      </a:solidFill>
                    </a:ln>
                    <a:solidFill>
                      <a:srgbClr val="263959"/>
                    </a:solidFill>
                    <a:latin typeface="a고딕16" panose="02020600000000000000" pitchFamily="18" charset="-127"/>
                    <a:ea typeface="a고딕16" panose="02020600000000000000" pitchFamily="18" charset="-127"/>
                  </a:rPr>
                  <a:t>역할</a:t>
                </a:r>
                <a:endParaRPr lang="en-US" altLang="ko-KR" sz="2275" spc="-122" dirty="0">
                  <a:ln>
                    <a:solidFill>
                      <a:schemeClr val="accent1">
                        <a:alpha val="5000"/>
                      </a:schemeClr>
                    </a:solidFill>
                  </a:ln>
                  <a:solidFill>
                    <a:srgbClr val="263959"/>
                  </a:solidFill>
                  <a:latin typeface="a고딕16" panose="02020600000000000000" pitchFamily="18" charset="-127"/>
                  <a:ea typeface="a고딕16" panose="02020600000000000000" pitchFamily="18" charset="-127"/>
                </a:endParaRPr>
              </a:p>
            </p:txBody>
          </p: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BE56A6F-B2B0-4650-86E3-55B4F24838A6}"/>
              </a:ext>
            </a:extLst>
          </p:cNvPr>
          <p:cNvGrpSpPr/>
          <p:nvPr/>
        </p:nvGrpSpPr>
        <p:grpSpPr>
          <a:xfrm>
            <a:off x="5067285" y="1306986"/>
            <a:ext cx="2775279" cy="2311400"/>
            <a:chOff x="4999427" y="1019314"/>
            <a:chExt cx="2775279" cy="231140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7966470-1106-4D9B-BE72-841418EC0C8E}"/>
                </a:ext>
              </a:extLst>
            </p:cNvPr>
            <p:cNvSpPr/>
            <p:nvPr/>
          </p:nvSpPr>
          <p:spPr>
            <a:xfrm>
              <a:off x="4999427" y="1019314"/>
              <a:ext cx="2775279" cy="2311400"/>
            </a:xfrm>
            <a:prstGeom prst="rect">
              <a:avLst/>
            </a:prstGeom>
            <a:noFill/>
            <a:ln w="12700">
              <a:solidFill>
                <a:srgbClr val="1533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A9A8584-B39F-4F2C-AA3F-946F694AA495}"/>
                </a:ext>
              </a:extLst>
            </p:cNvPr>
            <p:cNvSpPr txBox="1"/>
            <p:nvPr/>
          </p:nvSpPr>
          <p:spPr>
            <a:xfrm>
              <a:off x="5880158" y="1103567"/>
              <a:ext cx="1793722" cy="21428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b="1" dirty="0">
                  <a:solidFill>
                    <a:srgbClr val="15334B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[Front-end]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solidFill>
                    <a:srgbClr val="15334B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메인 페이지</a:t>
              </a:r>
              <a:endParaRPr lang="en-US" altLang="ko-KR" sz="10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solidFill>
                    <a:srgbClr val="15334B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영화 상세 페이지</a:t>
              </a:r>
              <a:endParaRPr lang="en-US" altLang="ko-KR" sz="10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b="1" dirty="0">
                  <a:solidFill>
                    <a:srgbClr val="15334B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[Back-end]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solidFill>
                    <a:srgbClr val="15334B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계절</a:t>
              </a:r>
              <a:r>
                <a:rPr lang="en-US" altLang="ko-KR" sz="1000" dirty="0">
                  <a:solidFill>
                    <a:srgbClr val="15334B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, </a:t>
              </a:r>
              <a:r>
                <a:rPr lang="ko-KR" altLang="en-US" sz="1000" dirty="0">
                  <a:solidFill>
                    <a:srgbClr val="15334B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날씨 기반 추천</a:t>
              </a:r>
              <a:endParaRPr lang="en-US" altLang="ko-KR" sz="10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solidFill>
                    <a:srgbClr val="15334B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영화 등록</a:t>
              </a:r>
              <a:endParaRPr lang="en-US" altLang="ko-KR" sz="10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solidFill>
                    <a:srgbClr val="15334B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감독 중복조회</a:t>
              </a:r>
              <a:r>
                <a:rPr lang="en-US" altLang="ko-KR" sz="1000" dirty="0">
                  <a:solidFill>
                    <a:srgbClr val="15334B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, </a:t>
              </a:r>
              <a:r>
                <a:rPr lang="ko-KR" altLang="en-US" sz="1000" dirty="0">
                  <a:solidFill>
                    <a:srgbClr val="15334B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감독 등록</a:t>
              </a:r>
              <a:endParaRPr lang="en-US" altLang="ko-KR" sz="10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solidFill>
                    <a:srgbClr val="15334B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배우 중복조회</a:t>
              </a:r>
              <a:r>
                <a:rPr lang="en-US" altLang="ko-KR" sz="1000" dirty="0">
                  <a:solidFill>
                    <a:srgbClr val="15334B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, </a:t>
              </a:r>
              <a:r>
                <a:rPr lang="ko-KR" altLang="en-US" sz="1000" dirty="0">
                  <a:solidFill>
                    <a:srgbClr val="15334B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배우 등록</a:t>
              </a:r>
              <a:endParaRPr lang="en-US" altLang="ko-KR" sz="10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solidFill>
                    <a:srgbClr val="15334B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관심 영화 추가 </a:t>
              </a:r>
              <a:r>
                <a:rPr lang="en-US" altLang="ko-KR" sz="1000" dirty="0">
                  <a:solidFill>
                    <a:srgbClr val="15334B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/ </a:t>
              </a:r>
              <a:r>
                <a:rPr lang="ko-KR" altLang="en-US" sz="1000" dirty="0">
                  <a:solidFill>
                    <a:srgbClr val="15334B"/>
                  </a:solidFill>
                  <a:latin typeface="a고딕11" panose="02020600000000000000" pitchFamily="18" charset="-127"/>
                  <a:ea typeface="a고딕11" panose="02020600000000000000" pitchFamily="18" charset="-127"/>
                </a:rPr>
                <a:t>삭제</a:t>
              </a:r>
              <a:endParaRPr lang="en-US" altLang="ko-KR" sz="10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AE71BA0-7835-4346-A9D9-0D750A9BE054}"/>
                </a:ext>
              </a:extLst>
            </p:cNvPr>
            <p:cNvGrpSpPr/>
            <p:nvPr/>
          </p:nvGrpSpPr>
          <p:grpSpPr>
            <a:xfrm>
              <a:off x="5091248" y="1650238"/>
              <a:ext cx="635184" cy="1049553"/>
              <a:chOff x="5091248" y="1979175"/>
              <a:chExt cx="635184" cy="1049553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32B1DC5-1743-42C8-AD63-CB4BB3B9AB60}"/>
                  </a:ext>
                </a:extLst>
              </p:cNvPr>
              <p:cNvSpPr txBox="1"/>
              <p:nvPr/>
            </p:nvSpPr>
            <p:spPr>
              <a:xfrm>
                <a:off x="5091248" y="2678338"/>
                <a:ext cx="635184" cy="3503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a고딕16" panose="02020600000000000000" pitchFamily="18" charset="-127"/>
                    <a:ea typeface="a고딕16" panose="02020600000000000000" pitchFamily="18" charset="-127"/>
                  </a:rPr>
                  <a:t>이민지</a:t>
                </a:r>
                <a:endPara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고딕16" panose="02020600000000000000" pitchFamily="18" charset="-127"/>
                  <a:ea typeface="a고딕16" panose="02020600000000000000" pitchFamily="18" charset="-127"/>
                </a:endParaRPr>
              </a:p>
            </p:txBody>
          </p:sp>
          <p:pic>
            <p:nvPicPr>
              <p:cNvPr id="81" name="그림 80">
                <a:extLst>
                  <a:ext uri="{FF2B5EF4-FFF2-40B4-BE49-F238E27FC236}">
                    <a16:creationId xmlns:a16="http://schemas.microsoft.com/office/drawing/2014/main" id="{567E4235-4C92-4B8A-8FBA-808584117D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91248" y="1979175"/>
                <a:ext cx="619742" cy="619742"/>
              </a:xfrm>
              <a:prstGeom prst="rect">
                <a:avLst/>
              </a:prstGeom>
            </p:spPr>
          </p:pic>
        </p:grp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3CCFE40-F7DF-4084-8B44-643A4DD8D1DF}"/>
              </a:ext>
            </a:extLst>
          </p:cNvPr>
          <p:cNvSpPr/>
          <p:nvPr/>
        </p:nvSpPr>
        <p:spPr>
          <a:xfrm>
            <a:off x="2123322" y="1322568"/>
            <a:ext cx="2775279" cy="2311400"/>
          </a:xfrm>
          <a:prstGeom prst="rect">
            <a:avLst/>
          </a:prstGeom>
          <a:noFill/>
          <a:ln w="12700">
            <a:solidFill>
              <a:srgbClr val="1533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02780C3-3457-400C-A007-8BA5059CA79D}"/>
              </a:ext>
            </a:extLst>
          </p:cNvPr>
          <p:cNvSpPr txBox="1"/>
          <p:nvPr/>
        </p:nvSpPr>
        <p:spPr>
          <a:xfrm>
            <a:off x="3080826" y="1522237"/>
            <a:ext cx="1793722" cy="1912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[Front-end]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리뷰</a:t>
            </a:r>
            <a:r>
              <a:rPr lang="en-US" altLang="ko-KR" sz="10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sz="10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페이지</a:t>
            </a:r>
            <a:endParaRPr lang="en-US" altLang="ko-KR" sz="1000" dirty="0">
              <a:solidFill>
                <a:srgbClr val="15334B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[Back-end]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리뷰</a:t>
            </a:r>
            <a:r>
              <a:rPr lang="en-US" altLang="ko-KR" sz="10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, </a:t>
            </a:r>
            <a:r>
              <a:rPr lang="ko-KR" altLang="en-US" sz="1000" dirty="0" err="1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팔로우</a:t>
            </a:r>
            <a:r>
              <a:rPr lang="ko-KR" altLang="en-US" sz="10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기반 추천</a:t>
            </a:r>
            <a:endParaRPr lang="en-US" altLang="ko-KR" sz="1000" dirty="0">
              <a:solidFill>
                <a:srgbClr val="15334B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리뷰 하기</a:t>
            </a:r>
            <a:r>
              <a:rPr lang="en-US" altLang="ko-KR" sz="10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/ </a:t>
            </a:r>
            <a:r>
              <a:rPr lang="ko-KR" altLang="en-US" sz="10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수정 </a:t>
            </a:r>
            <a:r>
              <a:rPr lang="en-US" altLang="ko-KR" sz="10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/ </a:t>
            </a:r>
            <a:r>
              <a:rPr lang="ko-KR" altLang="en-US" sz="10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삭제</a:t>
            </a:r>
            <a:endParaRPr lang="en-US" altLang="ko-KR" sz="1000" dirty="0">
              <a:solidFill>
                <a:srgbClr val="15334B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리뷰에 좋아요 선택</a:t>
            </a:r>
            <a:r>
              <a:rPr lang="en-US" altLang="ko-KR" sz="10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/ </a:t>
            </a:r>
            <a:r>
              <a:rPr lang="ko-KR" altLang="en-US" sz="10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취소</a:t>
            </a:r>
            <a:endParaRPr lang="en-US" altLang="ko-KR" sz="1000" dirty="0">
              <a:solidFill>
                <a:srgbClr val="15334B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장르</a:t>
            </a:r>
            <a:r>
              <a:rPr lang="en-US" altLang="ko-KR" sz="10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/</a:t>
            </a:r>
            <a:r>
              <a:rPr lang="ko-KR" altLang="en-US" sz="10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국가</a:t>
            </a:r>
            <a:r>
              <a:rPr lang="en-US" altLang="ko-KR" sz="10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/</a:t>
            </a:r>
            <a:r>
              <a:rPr lang="ko-KR" altLang="en-US" sz="10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감독</a:t>
            </a:r>
            <a:r>
              <a:rPr lang="en-US" altLang="ko-KR" sz="10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/</a:t>
            </a:r>
            <a:r>
              <a:rPr lang="ko-KR" altLang="en-US" sz="10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배우 선호도 업데이트</a:t>
            </a:r>
            <a:endParaRPr lang="en-US" altLang="ko-KR" sz="1000" dirty="0">
              <a:solidFill>
                <a:srgbClr val="15334B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8AA99B6-2670-4A65-994A-73BB1A371B11}"/>
              </a:ext>
            </a:extLst>
          </p:cNvPr>
          <p:cNvGrpSpPr/>
          <p:nvPr/>
        </p:nvGrpSpPr>
        <p:grpSpPr>
          <a:xfrm>
            <a:off x="2256466" y="1908104"/>
            <a:ext cx="697174" cy="1109164"/>
            <a:chOff x="2357292" y="1868762"/>
            <a:chExt cx="697174" cy="1109164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235F472-46F7-4CE9-B91B-6883610D8326}"/>
                </a:ext>
              </a:extLst>
            </p:cNvPr>
            <p:cNvSpPr txBox="1"/>
            <p:nvPr/>
          </p:nvSpPr>
          <p:spPr>
            <a:xfrm>
              <a:off x="2392832" y="2627536"/>
              <a:ext cx="635184" cy="3503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고딕16" panose="02020600000000000000" pitchFamily="18" charset="-127"/>
                  <a:ea typeface="a고딕16" panose="02020600000000000000" pitchFamily="18" charset="-127"/>
                </a:rPr>
                <a:t>김효미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고딕16" panose="02020600000000000000" pitchFamily="18" charset="-127"/>
                <a:ea typeface="a고딕16" panose="02020600000000000000" pitchFamily="18" charset="-127"/>
              </a:endParaRPr>
            </a:p>
          </p:txBody>
        </p:sp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EDE165F2-9F46-45A8-878F-0FB49485B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7292" y="1868762"/>
              <a:ext cx="697174" cy="697174"/>
            </a:xfrm>
            <a:prstGeom prst="rect">
              <a:avLst/>
            </a:prstGeom>
          </p:spPr>
        </p:pic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1361522-ACE0-4263-AE91-E1C1DCD09A04}"/>
              </a:ext>
            </a:extLst>
          </p:cNvPr>
          <p:cNvSpPr/>
          <p:nvPr/>
        </p:nvSpPr>
        <p:spPr>
          <a:xfrm>
            <a:off x="650664" y="3808081"/>
            <a:ext cx="2775279" cy="2311400"/>
          </a:xfrm>
          <a:prstGeom prst="rect">
            <a:avLst/>
          </a:prstGeom>
          <a:noFill/>
          <a:ln w="12700">
            <a:solidFill>
              <a:srgbClr val="1533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98CE7F5-F15D-4E87-A370-1BE2B3B1B1FD}"/>
              </a:ext>
            </a:extLst>
          </p:cNvPr>
          <p:cNvGrpSpPr/>
          <p:nvPr/>
        </p:nvGrpSpPr>
        <p:grpSpPr>
          <a:xfrm>
            <a:off x="795385" y="4451031"/>
            <a:ext cx="635184" cy="1039255"/>
            <a:chOff x="978009" y="4172639"/>
            <a:chExt cx="635184" cy="1039255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CAAE052-874C-4F25-A92B-39BBE229F0FA}"/>
                </a:ext>
              </a:extLst>
            </p:cNvPr>
            <p:cNvSpPr txBox="1"/>
            <p:nvPr/>
          </p:nvSpPr>
          <p:spPr>
            <a:xfrm>
              <a:off x="978009" y="4869813"/>
              <a:ext cx="635184" cy="3420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고딕16" panose="02020600000000000000" pitchFamily="18" charset="-127"/>
                  <a:ea typeface="a고딕16" panose="02020600000000000000" pitchFamily="18" charset="-127"/>
                </a:rPr>
                <a:t>이민형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고딕16" panose="02020600000000000000" pitchFamily="18" charset="-127"/>
                <a:ea typeface="a고딕16" panose="02020600000000000000" pitchFamily="18" charset="-127"/>
              </a:endParaRPr>
            </a:p>
          </p:txBody>
        </p:sp>
        <p:sp>
          <p:nvSpPr>
            <p:cNvPr id="85" name="그래픽 96">
              <a:extLst>
                <a:ext uri="{FF2B5EF4-FFF2-40B4-BE49-F238E27FC236}">
                  <a16:creationId xmlns:a16="http://schemas.microsoft.com/office/drawing/2014/main" id="{FC799A1E-2B5A-42BC-A612-C0C0412EC339}"/>
                </a:ext>
              </a:extLst>
            </p:cNvPr>
            <p:cNvSpPr/>
            <p:nvPr/>
          </p:nvSpPr>
          <p:spPr>
            <a:xfrm>
              <a:off x="1064514" y="4172639"/>
              <a:ext cx="418280" cy="619742"/>
            </a:xfrm>
            <a:custGeom>
              <a:avLst/>
              <a:gdLst>
                <a:gd name="connsiteX0" fmla="*/ 639334 w 639333"/>
                <a:gd name="connsiteY0" fmla="*/ 838226 h 947263"/>
                <a:gd name="connsiteX1" fmla="*/ 639334 w 639333"/>
                <a:gd name="connsiteY1" fmla="*/ 931476 h 947263"/>
                <a:gd name="connsiteX2" fmla="*/ 623548 w 639333"/>
                <a:gd name="connsiteY2" fmla="*/ 947262 h 947263"/>
                <a:gd name="connsiteX3" fmla="*/ 607762 w 639333"/>
                <a:gd name="connsiteY3" fmla="*/ 931476 h 947263"/>
                <a:gd name="connsiteX4" fmla="*/ 607762 w 639333"/>
                <a:gd name="connsiteY4" fmla="*/ 838226 h 947263"/>
                <a:gd name="connsiteX5" fmla="*/ 476396 w 639333"/>
                <a:gd name="connsiteY5" fmla="*/ 706864 h 947263"/>
                <a:gd name="connsiteX6" fmla="*/ 393010 w 639333"/>
                <a:gd name="connsiteY6" fmla="*/ 660040 h 947263"/>
                <a:gd name="connsiteX7" fmla="*/ 398280 w 639333"/>
                <a:gd name="connsiteY7" fmla="*/ 638348 h 947263"/>
                <a:gd name="connsiteX8" fmla="*/ 419973 w 639333"/>
                <a:gd name="connsiteY8" fmla="*/ 643619 h 947263"/>
                <a:gd name="connsiteX9" fmla="*/ 476396 w 639333"/>
                <a:gd name="connsiteY9" fmla="*/ 675292 h 947263"/>
                <a:gd name="connsiteX10" fmla="*/ 639334 w 639333"/>
                <a:gd name="connsiteY10" fmla="*/ 838226 h 947263"/>
                <a:gd name="connsiteX11" fmla="*/ 345072 w 639333"/>
                <a:gd name="connsiteY11" fmla="*/ 667922 h 947263"/>
                <a:gd name="connsiteX12" fmla="*/ 251875 w 639333"/>
                <a:gd name="connsiteY12" fmla="*/ 649545 h 947263"/>
                <a:gd name="connsiteX13" fmla="*/ 260133 w 639333"/>
                <a:gd name="connsiteY13" fmla="*/ 617319 h 947263"/>
                <a:gd name="connsiteX14" fmla="*/ 530805 w 639333"/>
                <a:gd name="connsiteY14" fmla="*/ 414739 h 947263"/>
                <a:gd name="connsiteX15" fmla="*/ 530426 w 639333"/>
                <a:gd name="connsiteY15" fmla="*/ 277495 h 947263"/>
                <a:gd name="connsiteX16" fmla="*/ 499005 w 639333"/>
                <a:gd name="connsiteY16" fmla="*/ 280591 h 947263"/>
                <a:gd name="connsiteX17" fmla="*/ 499232 w 639333"/>
                <a:gd name="connsiteY17" fmla="*/ 414737 h 947263"/>
                <a:gd name="connsiteX18" fmla="*/ 319666 w 639333"/>
                <a:gd name="connsiteY18" fmla="*/ 594303 h 947263"/>
                <a:gd name="connsiteX19" fmla="*/ 140099 w 639333"/>
                <a:gd name="connsiteY19" fmla="*/ 414737 h 947263"/>
                <a:gd name="connsiteX20" fmla="*/ 139596 w 639333"/>
                <a:gd name="connsiteY20" fmla="*/ 330986 h 947263"/>
                <a:gd name="connsiteX21" fmla="*/ 239029 w 639333"/>
                <a:gd name="connsiteY21" fmla="*/ 252239 h 947263"/>
                <a:gd name="connsiteX22" fmla="*/ 435332 w 639333"/>
                <a:gd name="connsiteY22" fmla="*/ 311012 h 947263"/>
                <a:gd name="connsiteX23" fmla="*/ 450361 w 639333"/>
                <a:gd name="connsiteY23" fmla="*/ 294504 h 947263"/>
                <a:gd name="connsiteX24" fmla="*/ 433852 w 639333"/>
                <a:gd name="connsiteY24" fmla="*/ 279476 h 947263"/>
                <a:gd name="connsiteX25" fmla="*/ 246391 w 639333"/>
                <a:gd name="connsiteY25" fmla="*/ 221539 h 947263"/>
                <a:gd name="connsiteX26" fmla="*/ 108024 w 639333"/>
                <a:gd name="connsiteY26" fmla="*/ 331181 h 947263"/>
                <a:gd name="connsiteX27" fmla="*/ 108462 w 639333"/>
                <a:gd name="connsiteY27" fmla="*/ 388990 h 947263"/>
                <a:gd name="connsiteX28" fmla="*/ 90766 w 639333"/>
                <a:gd name="connsiteY28" fmla="*/ 360139 h 947263"/>
                <a:gd name="connsiteX29" fmla="*/ 90762 w 639333"/>
                <a:gd name="connsiteY29" fmla="*/ 277783 h 947263"/>
                <a:gd name="connsiteX30" fmla="*/ 159341 w 639333"/>
                <a:gd name="connsiteY30" fmla="*/ 90138 h 947263"/>
                <a:gd name="connsiteX31" fmla="*/ 430857 w 639333"/>
                <a:gd name="connsiteY31" fmla="*/ 51343 h 947263"/>
                <a:gd name="connsiteX32" fmla="*/ 418238 w 639333"/>
                <a:gd name="connsiteY32" fmla="*/ 56537 h 947263"/>
                <a:gd name="connsiteX33" fmla="*/ 422565 w 639333"/>
                <a:gd name="connsiteY33" fmla="*/ 86831 h 947263"/>
                <a:gd name="connsiteX34" fmla="*/ 450313 w 639333"/>
                <a:gd name="connsiteY34" fmla="*/ 89802 h 947263"/>
                <a:gd name="connsiteX35" fmla="*/ 581204 w 639333"/>
                <a:gd name="connsiteY35" fmla="*/ 166643 h 947263"/>
                <a:gd name="connsiteX36" fmla="*/ 550535 w 639333"/>
                <a:gd name="connsiteY36" fmla="*/ 252456 h 947263"/>
                <a:gd name="connsiteX37" fmla="*/ 550535 w 639333"/>
                <a:gd name="connsiteY37" fmla="*/ 360137 h 947263"/>
                <a:gd name="connsiteX38" fmla="*/ 566321 w 639333"/>
                <a:gd name="connsiteY38" fmla="*/ 375923 h 947263"/>
                <a:gd name="connsiteX39" fmla="*/ 582107 w 639333"/>
                <a:gd name="connsiteY39" fmla="*/ 360137 h 947263"/>
                <a:gd name="connsiteX40" fmla="*/ 582107 w 639333"/>
                <a:gd name="connsiteY40" fmla="*/ 252456 h 947263"/>
                <a:gd name="connsiteX41" fmla="*/ 611939 w 639333"/>
                <a:gd name="connsiteY41" fmla="*/ 179651 h 947263"/>
                <a:gd name="connsiteX42" fmla="*/ 614216 w 639333"/>
                <a:gd name="connsiteY42" fmla="*/ 159439 h 947263"/>
                <a:gd name="connsiteX43" fmla="*/ 482460 w 639333"/>
                <a:gd name="connsiteY43" fmla="*/ 63430 h 947263"/>
                <a:gd name="connsiteX44" fmla="*/ 479397 w 639333"/>
                <a:gd name="connsiteY44" fmla="*/ 37288 h 947263"/>
                <a:gd name="connsiteX45" fmla="*/ 305741 w 639333"/>
                <a:gd name="connsiteY45" fmla="*/ 234 h 947263"/>
                <a:gd name="connsiteX46" fmla="*/ 59198 w 639333"/>
                <a:gd name="connsiteY46" fmla="*/ 278306 h 947263"/>
                <a:gd name="connsiteX47" fmla="*/ 59198 w 639333"/>
                <a:gd name="connsiteY47" fmla="*/ 360141 h 947263"/>
                <a:gd name="connsiteX48" fmla="*/ 108689 w 639333"/>
                <a:gd name="connsiteY48" fmla="*/ 422537 h 947263"/>
                <a:gd name="connsiteX49" fmla="*/ 228898 w 639333"/>
                <a:gd name="connsiteY49" fmla="*/ 605348 h 947263"/>
                <a:gd name="connsiteX50" fmla="*/ 228898 w 639333"/>
                <a:gd name="connsiteY50" fmla="*/ 609501 h 947263"/>
                <a:gd name="connsiteX51" fmla="*/ 162938 w 639333"/>
                <a:gd name="connsiteY51" fmla="*/ 675294 h 947263"/>
                <a:gd name="connsiteX52" fmla="*/ 0 w 639333"/>
                <a:gd name="connsiteY52" fmla="*/ 838228 h 947263"/>
                <a:gd name="connsiteX53" fmla="*/ 0 w 639333"/>
                <a:gd name="connsiteY53" fmla="*/ 931478 h 947263"/>
                <a:gd name="connsiteX54" fmla="*/ 15786 w 639333"/>
                <a:gd name="connsiteY54" fmla="*/ 947264 h 947263"/>
                <a:gd name="connsiteX55" fmla="*/ 31572 w 639333"/>
                <a:gd name="connsiteY55" fmla="*/ 931478 h 947263"/>
                <a:gd name="connsiteX56" fmla="*/ 31572 w 639333"/>
                <a:gd name="connsiteY56" fmla="*/ 838228 h 947263"/>
                <a:gd name="connsiteX57" fmla="*/ 162938 w 639333"/>
                <a:gd name="connsiteY57" fmla="*/ 706866 h 947263"/>
                <a:gd name="connsiteX58" fmla="*/ 234354 w 639333"/>
                <a:gd name="connsiteY58" fmla="*/ 675799 h 947263"/>
                <a:gd name="connsiteX59" fmla="*/ 351794 w 639333"/>
                <a:gd name="connsiteY59" fmla="*/ 698772 h 947263"/>
                <a:gd name="connsiteX60" fmla="*/ 363857 w 639333"/>
                <a:gd name="connsiteY60" fmla="*/ 679986 h 947263"/>
                <a:gd name="connsiteX61" fmla="*/ 345072 w 639333"/>
                <a:gd name="connsiteY61" fmla="*/ 667922 h 947263"/>
                <a:gd name="connsiteX62" fmla="*/ 479500 w 639333"/>
                <a:gd name="connsiteY62" fmla="*/ 866358 h 947263"/>
                <a:gd name="connsiteX63" fmla="*/ 432142 w 639333"/>
                <a:gd name="connsiteY63" fmla="*/ 866358 h 947263"/>
                <a:gd name="connsiteX64" fmla="*/ 416356 w 639333"/>
                <a:gd name="connsiteY64" fmla="*/ 882144 h 947263"/>
                <a:gd name="connsiteX65" fmla="*/ 432142 w 639333"/>
                <a:gd name="connsiteY65" fmla="*/ 897931 h 947263"/>
                <a:gd name="connsiteX66" fmla="*/ 479500 w 639333"/>
                <a:gd name="connsiteY66" fmla="*/ 897931 h 947263"/>
                <a:gd name="connsiteX67" fmla="*/ 495286 w 639333"/>
                <a:gd name="connsiteY67" fmla="*/ 882144 h 947263"/>
                <a:gd name="connsiteX68" fmla="*/ 479500 w 639333"/>
                <a:gd name="connsiteY68" fmla="*/ 866358 h 94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639333" h="947263">
                  <a:moveTo>
                    <a:pt x="639334" y="838226"/>
                  </a:moveTo>
                  <a:lnTo>
                    <a:pt x="639334" y="931476"/>
                  </a:lnTo>
                  <a:cubicBezTo>
                    <a:pt x="639334" y="940194"/>
                    <a:pt x="632266" y="947262"/>
                    <a:pt x="623548" y="947262"/>
                  </a:cubicBezTo>
                  <a:cubicBezTo>
                    <a:pt x="614830" y="947262"/>
                    <a:pt x="607762" y="940194"/>
                    <a:pt x="607762" y="931476"/>
                  </a:cubicBezTo>
                  <a:lnTo>
                    <a:pt x="607762" y="838226"/>
                  </a:lnTo>
                  <a:cubicBezTo>
                    <a:pt x="607762" y="765620"/>
                    <a:pt x="549008" y="706864"/>
                    <a:pt x="476396" y="706864"/>
                  </a:cubicBezTo>
                  <a:cubicBezTo>
                    <a:pt x="442039" y="706864"/>
                    <a:pt x="410866" y="689361"/>
                    <a:pt x="393010" y="660040"/>
                  </a:cubicBezTo>
                  <a:cubicBezTo>
                    <a:pt x="388473" y="652595"/>
                    <a:pt x="390833" y="642883"/>
                    <a:pt x="398280" y="638348"/>
                  </a:cubicBezTo>
                  <a:cubicBezTo>
                    <a:pt x="405722" y="633808"/>
                    <a:pt x="415436" y="636170"/>
                    <a:pt x="419973" y="643619"/>
                  </a:cubicBezTo>
                  <a:cubicBezTo>
                    <a:pt x="432053" y="663452"/>
                    <a:pt x="453147" y="675292"/>
                    <a:pt x="476396" y="675292"/>
                  </a:cubicBezTo>
                  <a:cubicBezTo>
                    <a:pt x="566451" y="675288"/>
                    <a:pt x="639334" y="748164"/>
                    <a:pt x="639334" y="838226"/>
                  </a:cubicBezTo>
                  <a:close/>
                  <a:moveTo>
                    <a:pt x="345072" y="667922"/>
                  </a:moveTo>
                  <a:cubicBezTo>
                    <a:pt x="312025" y="675124"/>
                    <a:pt x="278484" y="667815"/>
                    <a:pt x="251875" y="649545"/>
                  </a:cubicBezTo>
                  <a:cubicBezTo>
                    <a:pt x="256439" y="639446"/>
                    <a:pt x="259243" y="628579"/>
                    <a:pt x="260133" y="617319"/>
                  </a:cubicBezTo>
                  <a:cubicBezTo>
                    <a:pt x="395445" y="657150"/>
                    <a:pt x="530805" y="555024"/>
                    <a:pt x="530805" y="414739"/>
                  </a:cubicBezTo>
                  <a:cubicBezTo>
                    <a:pt x="530805" y="280853"/>
                    <a:pt x="530968" y="282984"/>
                    <a:pt x="530426" y="277495"/>
                  </a:cubicBezTo>
                  <a:cubicBezTo>
                    <a:pt x="528348" y="255736"/>
                    <a:pt x="496908" y="258695"/>
                    <a:pt x="499005" y="280591"/>
                  </a:cubicBezTo>
                  <a:cubicBezTo>
                    <a:pt x="499359" y="284170"/>
                    <a:pt x="499232" y="287302"/>
                    <a:pt x="499232" y="414737"/>
                  </a:cubicBezTo>
                  <a:cubicBezTo>
                    <a:pt x="499232" y="513751"/>
                    <a:pt x="418680" y="594303"/>
                    <a:pt x="319666" y="594303"/>
                  </a:cubicBezTo>
                  <a:cubicBezTo>
                    <a:pt x="220652" y="594303"/>
                    <a:pt x="140099" y="513751"/>
                    <a:pt x="140099" y="414737"/>
                  </a:cubicBezTo>
                  <a:cubicBezTo>
                    <a:pt x="140099" y="379175"/>
                    <a:pt x="139720" y="351636"/>
                    <a:pt x="139596" y="330986"/>
                  </a:cubicBezTo>
                  <a:cubicBezTo>
                    <a:pt x="139277" y="279178"/>
                    <a:pt x="187185" y="239811"/>
                    <a:pt x="239029" y="252239"/>
                  </a:cubicBezTo>
                  <a:cubicBezTo>
                    <a:pt x="312146" y="269771"/>
                    <a:pt x="341614" y="315377"/>
                    <a:pt x="435332" y="311012"/>
                  </a:cubicBezTo>
                  <a:cubicBezTo>
                    <a:pt x="444040" y="310604"/>
                    <a:pt x="450769" y="303214"/>
                    <a:pt x="450361" y="294504"/>
                  </a:cubicBezTo>
                  <a:cubicBezTo>
                    <a:pt x="449952" y="285796"/>
                    <a:pt x="442608" y="279113"/>
                    <a:pt x="433852" y="279476"/>
                  </a:cubicBezTo>
                  <a:cubicBezTo>
                    <a:pt x="349365" y="283448"/>
                    <a:pt x="325947" y="240618"/>
                    <a:pt x="246391" y="221539"/>
                  </a:cubicBezTo>
                  <a:cubicBezTo>
                    <a:pt x="174462" y="204285"/>
                    <a:pt x="107584" y="259011"/>
                    <a:pt x="108024" y="331181"/>
                  </a:cubicBezTo>
                  <a:cubicBezTo>
                    <a:pt x="108131" y="347966"/>
                    <a:pt x="108352" y="366349"/>
                    <a:pt x="108462" y="388990"/>
                  </a:cubicBezTo>
                  <a:cubicBezTo>
                    <a:pt x="97953" y="383510"/>
                    <a:pt x="90766" y="372641"/>
                    <a:pt x="90766" y="360139"/>
                  </a:cubicBezTo>
                  <a:cubicBezTo>
                    <a:pt x="90766" y="359778"/>
                    <a:pt x="90768" y="278142"/>
                    <a:pt x="90762" y="277783"/>
                  </a:cubicBezTo>
                  <a:cubicBezTo>
                    <a:pt x="89971" y="242002"/>
                    <a:pt x="95068" y="152094"/>
                    <a:pt x="159341" y="90138"/>
                  </a:cubicBezTo>
                  <a:cubicBezTo>
                    <a:pt x="231149" y="20920"/>
                    <a:pt x="343501" y="20894"/>
                    <a:pt x="430857" y="51343"/>
                  </a:cubicBezTo>
                  <a:lnTo>
                    <a:pt x="418238" y="56537"/>
                  </a:lnTo>
                  <a:cubicBezTo>
                    <a:pt x="403172" y="62735"/>
                    <a:pt x="406322" y="85090"/>
                    <a:pt x="422565" y="86831"/>
                  </a:cubicBezTo>
                  <a:lnTo>
                    <a:pt x="450313" y="89802"/>
                  </a:lnTo>
                  <a:cubicBezTo>
                    <a:pt x="503718" y="95521"/>
                    <a:pt x="550946" y="123369"/>
                    <a:pt x="581204" y="166643"/>
                  </a:cubicBezTo>
                  <a:cubicBezTo>
                    <a:pt x="561345" y="190774"/>
                    <a:pt x="550535" y="220811"/>
                    <a:pt x="550535" y="252456"/>
                  </a:cubicBezTo>
                  <a:lnTo>
                    <a:pt x="550535" y="360137"/>
                  </a:lnTo>
                  <a:cubicBezTo>
                    <a:pt x="550535" y="368855"/>
                    <a:pt x="557603" y="375923"/>
                    <a:pt x="566321" y="375923"/>
                  </a:cubicBezTo>
                  <a:cubicBezTo>
                    <a:pt x="575039" y="375923"/>
                    <a:pt x="582107" y="368855"/>
                    <a:pt x="582107" y="360137"/>
                  </a:cubicBezTo>
                  <a:lnTo>
                    <a:pt x="582107" y="252456"/>
                  </a:lnTo>
                  <a:cubicBezTo>
                    <a:pt x="582107" y="225022"/>
                    <a:pt x="592702" y="199164"/>
                    <a:pt x="611939" y="179651"/>
                  </a:cubicBezTo>
                  <a:cubicBezTo>
                    <a:pt x="617294" y="174224"/>
                    <a:pt x="617952" y="165467"/>
                    <a:pt x="614216" y="159439"/>
                  </a:cubicBezTo>
                  <a:cubicBezTo>
                    <a:pt x="582743" y="108965"/>
                    <a:pt x="535909" y="76465"/>
                    <a:pt x="482460" y="63430"/>
                  </a:cubicBezTo>
                  <a:cubicBezTo>
                    <a:pt x="491107" y="56054"/>
                    <a:pt x="489406" y="42349"/>
                    <a:pt x="479397" y="37288"/>
                  </a:cubicBezTo>
                  <a:cubicBezTo>
                    <a:pt x="433505" y="14108"/>
                    <a:pt x="368040" y="-2163"/>
                    <a:pt x="305741" y="234"/>
                  </a:cubicBezTo>
                  <a:cubicBezTo>
                    <a:pt x="148132" y="6343"/>
                    <a:pt x="55873" y="124048"/>
                    <a:pt x="59198" y="278306"/>
                  </a:cubicBezTo>
                  <a:lnTo>
                    <a:pt x="59198" y="360141"/>
                  </a:lnTo>
                  <a:cubicBezTo>
                    <a:pt x="59198" y="390341"/>
                    <a:pt x="80327" y="415721"/>
                    <a:pt x="108689" y="422537"/>
                  </a:cubicBezTo>
                  <a:cubicBezTo>
                    <a:pt x="111631" y="503166"/>
                    <a:pt x="159992" y="572400"/>
                    <a:pt x="228898" y="605348"/>
                  </a:cubicBezTo>
                  <a:lnTo>
                    <a:pt x="228898" y="609501"/>
                  </a:lnTo>
                  <a:cubicBezTo>
                    <a:pt x="228898" y="645896"/>
                    <a:pt x="199408" y="675294"/>
                    <a:pt x="162938" y="675294"/>
                  </a:cubicBezTo>
                  <a:cubicBezTo>
                    <a:pt x="72695" y="675294"/>
                    <a:pt x="0" y="748346"/>
                    <a:pt x="0" y="838228"/>
                  </a:cubicBezTo>
                  <a:lnTo>
                    <a:pt x="0" y="931478"/>
                  </a:lnTo>
                  <a:cubicBezTo>
                    <a:pt x="0" y="940196"/>
                    <a:pt x="7068" y="947264"/>
                    <a:pt x="15786" y="947264"/>
                  </a:cubicBezTo>
                  <a:cubicBezTo>
                    <a:pt x="24504" y="947264"/>
                    <a:pt x="31572" y="940196"/>
                    <a:pt x="31572" y="931478"/>
                  </a:cubicBezTo>
                  <a:lnTo>
                    <a:pt x="31572" y="838228"/>
                  </a:lnTo>
                  <a:cubicBezTo>
                    <a:pt x="31572" y="765626"/>
                    <a:pt x="90326" y="706866"/>
                    <a:pt x="162938" y="706866"/>
                  </a:cubicBezTo>
                  <a:cubicBezTo>
                    <a:pt x="189820" y="706866"/>
                    <a:pt x="215419" y="696092"/>
                    <a:pt x="234354" y="675799"/>
                  </a:cubicBezTo>
                  <a:cubicBezTo>
                    <a:pt x="268008" y="698770"/>
                    <a:pt x="310263" y="707823"/>
                    <a:pt x="351794" y="698772"/>
                  </a:cubicBezTo>
                  <a:cubicBezTo>
                    <a:pt x="360313" y="696917"/>
                    <a:pt x="365714" y="688505"/>
                    <a:pt x="363857" y="679986"/>
                  </a:cubicBezTo>
                  <a:cubicBezTo>
                    <a:pt x="362000" y="671466"/>
                    <a:pt x="353584" y="666059"/>
                    <a:pt x="345072" y="667922"/>
                  </a:cubicBezTo>
                  <a:close/>
                  <a:moveTo>
                    <a:pt x="479500" y="866358"/>
                  </a:moveTo>
                  <a:lnTo>
                    <a:pt x="432142" y="866358"/>
                  </a:lnTo>
                  <a:cubicBezTo>
                    <a:pt x="423424" y="866358"/>
                    <a:pt x="416356" y="873427"/>
                    <a:pt x="416356" y="882144"/>
                  </a:cubicBezTo>
                  <a:cubicBezTo>
                    <a:pt x="416356" y="890862"/>
                    <a:pt x="423424" y="897931"/>
                    <a:pt x="432142" y="897931"/>
                  </a:cubicBezTo>
                  <a:lnTo>
                    <a:pt x="479500" y="897931"/>
                  </a:lnTo>
                  <a:cubicBezTo>
                    <a:pt x="488218" y="897931"/>
                    <a:pt x="495286" y="890862"/>
                    <a:pt x="495286" y="882144"/>
                  </a:cubicBezTo>
                  <a:cubicBezTo>
                    <a:pt x="495286" y="873427"/>
                    <a:pt x="488218" y="866358"/>
                    <a:pt x="479500" y="866358"/>
                  </a:cubicBezTo>
                  <a:close/>
                </a:path>
              </a:pathLst>
            </a:custGeom>
            <a:solidFill>
              <a:schemeClr val="tx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079A138A-3239-47BA-900D-D14CDCDF61F2}"/>
              </a:ext>
            </a:extLst>
          </p:cNvPr>
          <p:cNvSpPr txBox="1"/>
          <p:nvPr/>
        </p:nvSpPr>
        <p:spPr>
          <a:xfrm>
            <a:off x="1521047" y="3776918"/>
            <a:ext cx="1793722" cy="2373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[Front-end]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관리자 페이지</a:t>
            </a:r>
            <a:endParaRPr lang="en-US" altLang="ko-KR" sz="1000" dirty="0">
              <a:solidFill>
                <a:srgbClr val="15334B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회원가입</a:t>
            </a:r>
            <a:r>
              <a:rPr lang="en-US" altLang="ko-KR" sz="10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/</a:t>
            </a:r>
            <a:r>
              <a:rPr lang="ko-KR" altLang="en-US" sz="10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로그인 페이지</a:t>
            </a:r>
            <a:endParaRPr lang="en-US" altLang="ko-KR" sz="1000" dirty="0">
              <a:solidFill>
                <a:srgbClr val="15334B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마이페이지</a:t>
            </a:r>
            <a:endParaRPr lang="en-US" altLang="ko-KR" sz="1000" dirty="0">
              <a:solidFill>
                <a:srgbClr val="15334B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[Back-end]</a:t>
            </a:r>
            <a:endParaRPr lang="en-US" altLang="ko-KR" sz="1000" dirty="0">
              <a:solidFill>
                <a:srgbClr val="15334B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회원가입</a:t>
            </a:r>
            <a:r>
              <a:rPr lang="en-US" altLang="ko-KR" sz="10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/</a:t>
            </a:r>
            <a:r>
              <a:rPr lang="ko-KR" altLang="en-US" sz="10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탈퇴</a:t>
            </a:r>
            <a:r>
              <a:rPr lang="en-US" altLang="ko-KR" sz="10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/</a:t>
            </a:r>
            <a:r>
              <a:rPr lang="ko-KR" altLang="en-US" sz="10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로그인</a:t>
            </a:r>
            <a:r>
              <a:rPr lang="en-US" altLang="ko-KR" sz="10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/</a:t>
            </a:r>
            <a:r>
              <a:rPr lang="ko-KR" altLang="en-US" sz="10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회원 정보 수정</a:t>
            </a:r>
            <a:endParaRPr lang="en-US" altLang="ko-KR" sz="1000" dirty="0">
              <a:solidFill>
                <a:srgbClr val="15334B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팔로우</a:t>
            </a:r>
            <a:r>
              <a:rPr lang="ko-KR" altLang="en-US" sz="10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기능</a:t>
            </a:r>
            <a:endParaRPr lang="en-US" altLang="ko-KR" sz="1000" dirty="0">
              <a:solidFill>
                <a:srgbClr val="15334B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뉴스게시판 조회</a:t>
            </a:r>
            <a:r>
              <a:rPr lang="en-US" altLang="ko-KR" sz="10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/</a:t>
            </a:r>
            <a:r>
              <a:rPr lang="ko-KR" altLang="en-US" sz="10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등록수정</a:t>
            </a:r>
            <a:r>
              <a:rPr lang="en-US" altLang="ko-KR" sz="10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/</a:t>
            </a:r>
            <a:r>
              <a:rPr lang="ko-KR" altLang="en-US" sz="10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삭제</a:t>
            </a:r>
            <a:endParaRPr lang="en-US" altLang="ko-KR" sz="1000" dirty="0">
              <a:solidFill>
                <a:srgbClr val="15334B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5470F3A-664A-4A54-A3ED-CC691A1E969D}"/>
              </a:ext>
            </a:extLst>
          </p:cNvPr>
          <p:cNvSpPr/>
          <p:nvPr/>
        </p:nvSpPr>
        <p:spPr>
          <a:xfrm>
            <a:off x="3606664" y="3814958"/>
            <a:ext cx="2775279" cy="2311400"/>
          </a:xfrm>
          <a:prstGeom prst="rect">
            <a:avLst/>
          </a:prstGeom>
          <a:noFill/>
          <a:ln w="12700">
            <a:solidFill>
              <a:srgbClr val="1533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1D8B8D-617F-493F-9182-6B08379F6D73}"/>
              </a:ext>
            </a:extLst>
          </p:cNvPr>
          <p:cNvSpPr txBox="1"/>
          <p:nvPr/>
        </p:nvSpPr>
        <p:spPr>
          <a:xfrm>
            <a:off x="3751385" y="5148205"/>
            <a:ext cx="635184" cy="342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고딕16" panose="02020600000000000000" pitchFamily="18" charset="-127"/>
                <a:ea typeface="a고딕16" panose="02020600000000000000" pitchFamily="18" charset="-127"/>
              </a:rPr>
              <a:t>이주희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95613949-5B20-4874-A964-CCCC882CE5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944" y="4451031"/>
            <a:ext cx="634171" cy="634171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D35A53FB-EBBB-4146-9A8B-34FDCC1BEE86}"/>
              </a:ext>
            </a:extLst>
          </p:cNvPr>
          <p:cNvSpPr txBox="1"/>
          <p:nvPr/>
        </p:nvSpPr>
        <p:spPr>
          <a:xfrm>
            <a:off x="4544836" y="4130044"/>
            <a:ext cx="1793722" cy="1681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[Front-end]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검색 페이지</a:t>
            </a:r>
            <a:endParaRPr lang="en-US" altLang="ko-KR" sz="1000" dirty="0">
              <a:solidFill>
                <a:srgbClr val="15334B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영화 평가</a:t>
            </a:r>
            <a:r>
              <a:rPr lang="en-US" altLang="ko-KR" sz="10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(</a:t>
            </a:r>
            <a:r>
              <a:rPr lang="ko-KR" altLang="en-US" sz="10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선호도</a:t>
            </a:r>
            <a:r>
              <a:rPr lang="en-US" altLang="ko-KR" sz="10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)</a:t>
            </a:r>
            <a:r>
              <a:rPr lang="ko-KR" altLang="en-US" sz="10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페이지</a:t>
            </a:r>
            <a:endParaRPr lang="en-US" altLang="ko-KR" sz="1000" dirty="0">
              <a:solidFill>
                <a:srgbClr val="15334B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[Back-end]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최초 입력 정보 기반 추천</a:t>
            </a:r>
            <a:br>
              <a:rPr lang="en-US" altLang="ko-KR" sz="10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</a:br>
            <a:r>
              <a:rPr lang="en-US" altLang="ko-KR" sz="9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(</a:t>
            </a:r>
            <a:r>
              <a:rPr lang="ko-KR" altLang="en-US" sz="9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선호 장르</a:t>
            </a:r>
            <a:r>
              <a:rPr lang="en-US" altLang="ko-KR" sz="9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, </a:t>
            </a:r>
            <a:r>
              <a:rPr lang="ko-KR" altLang="en-US" sz="9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국가</a:t>
            </a:r>
            <a:r>
              <a:rPr lang="en-US" altLang="ko-KR" sz="9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, </a:t>
            </a:r>
            <a:r>
              <a:rPr lang="ko-KR" altLang="en-US" sz="9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감독</a:t>
            </a:r>
            <a:r>
              <a:rPr lang="en-US" altLang="ko-KR" sz="9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, </a:t>
            </a:r>
            <a:r>
              <a:rPr lang="ko-KR" altLang="en-US" sz="9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배우</a:t>
            </a:r>
            <a:r>
              <a:rPr lang="en-US" altLang="ko-KR" sz="9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)</a:t>
            </a:r>
            <a:r>
              <a:rPr lang="ko-KR" altLang="en-US" sz="10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</a:t>
            </a:r>
            <a:endParaRPr lang="en-US" altLang="ko-KR" sz="1000" dirty="0">
              <a:solidFill>
                <a:srgbClr val="15334B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영화 검색</a:t>
            </a:r>
            <a:endParaRPr lang="en-US" altLang="ko-KR" sz="1000" dirty="0">
              <a:solidFill>
                <a:srgbClr val="15334B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A009076-AD31-47B5-80C8-34D7923CAF0A}"/>
              </a:ext>
            </a:extLst>
          </p:cNvPr>
          <p:cNvSpPr/>
          <p:nvPr/>
        </p:nvSpPr>
        <p:spPr>
          <a:xfrm>
            <a:off x="6562664" y="3814958"/>
            <a:ext cx="2775279" cy="2311400"/>
          </a:xfrm>
          <a:prstGeom prst="rect">
            <a:avLst/>
          </a:prstGeom>
          <a:noFill/>
          <a:ln w="12700">
            <a:solidFill>
              <a:srgbClr val="1533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9C547368-BF16-4DE5-AE0B-3288EDFAADF3}"/>
              </a:ext>
            </a:extLst>
          </p:cNvPr>
          <p:cNvGrpSpPr/>
          <p:nvPr/>
        </p:nvGrpSpPr>
        <p:grpSpPr>
          <a:xfrm>
            <a:off x="6697137" y="4444120"/>
            <a:ext cx="653279" cy="1053077"/>
            <a:chOff x="6697137" y="4444120"/>
            <a:chExt cx="653279" cy="1053077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3939979-760D-40C2-A764-CBDBFA36ECEE}"/>
                </a:ext>
              </a:extLst>
            </p:cNvPr>
            <p:cNvSpPr txBox="1"/>
            <p:nvPr/>
          </p:nvSpPr>
          <p:spPr>
            <a:xfrm>
              <a:off x="6715232" y="5155116"/>
              <a:ext cx="635184" cy="3420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고딕16" panose="02020600000000000000" pitchFamily="18" charset="-127"/>
                  <a:ea typeface="a고딕16" panose="02020600000000000000" pitchFamily="18" charset="-127"/>
                </a:rPr>
                <a:t>최유미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고딕16" panose="02020600000000000000" pitchFamily="18" charset="-127"/>
                <a:ea typeface="a고딕16" panose="02020600000000000000" pitchFamily="18" charset="-127"/>
              </a:endParaRPr>
            </a:p>
          </p:txBody>
        </p: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F285DA19-0E16-4412-A8D6-9D1AED411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7137" y="4444120"/>
              <a:ext cx="633564" cy="633564"/>
            </a:xfrm>
            <a:prstGeom prst="rect">
              <a:avLst/>
            </a:prstGeom>
          </p:spPr>
        </p:pic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8A74E63C-06ED-41A2-A9A7-4C1631B1DF43}"/>
              </a:ext>
            </a:extLst>
          </p:cNvPr>
          <p:cNvSpPr txBox="1"/>
          <p:nvPr/>
        </p:nvSpPr>
        <p:spPr>
          <a:xfrm>
            <a:off x="7437461" y="4130044"/>
            <a:ext cx="1793722" cy="1681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[Front-end]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메인 페이지</a:t>
            </a:r>
            <a:endParaRPr lang="en-US" altLang="ko-KR" sz="1000" dirty="0">
              <a:solidFill>
                <a:srgbClr val="15334B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감독 </a:t>
            </a:r>
            <a:r>
              <a:rPr lang="en-US" altLang="ko-KR" sz="10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/ </a:t>
            </a:r>
            <a:r>
              <a:rPr lang="ko-KR" altLang="en-US" sz="10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배우 상세 페이지</a:t>
            </a:r>
            <a:endParaRPr lang="en-US" altLang="ko-KR" sz="1000" dirty="0">
              <a:solidFill>
                <a:srgbClr val="15334B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[Back-end]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최초 입력 정보 기반 추천</a:t>
            </a:r>
            <a:br>
              <a:rPr lang="en-US" altLang="ko-KR" sz="10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</a:br>
            <a:r>
              <a:rPr lang="en-US" altLang="ko-KR" sz="9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(</a:t>
            </a:r>
            <a:r>
              <a:rPr lang="ko-KR" altLang="en-US" sz="9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선호 장르</a:t>
            </a:r>
            <a:r>
              <a:rPr lang="en-US" altLang="ko-KR" sz="9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, </a:t>
            </a:r>
            <a:r>
              <a:rPr lang="ko-KR" altLang="en-US" sz="9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국가</a:t>
            </a:r>
            <a:r>
              <a:rPr lang="en-US" altLang="ko-KR" sz="9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, </a:t>
            </a:r>
            <a:r>
              <a:rPr lang="ko-KR" altLang="en-US" sz="9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감독</a:t>
            </a:r>
            <a:r>
              <a:rPr lang="en-US" altLang="ko-KR" sz="9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, </a:t>
            </a:r>
            <a:r>
              <a:rPr lang="ko-KR" altLang="en-US" sz="9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배우</a:t>
            </a:r>
            <a:r>
              <a:rPr lang="en-US" altLang="ko-KR" sz="9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)</a:t>
            </a:r>
            <a:r>
              <a:rPr lang="ko-KR" altLang="en-US" sz="10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</a:t>
            </a:r>
            <a:endParaRPr lang="en-US" altLang="ko-KR" sz="1000" dirty="0">
              <a:solidFill>
                <a:srgbClr val="15334B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15334B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영화 검색</a:t>
            </a:r>
            <a:endParaRPr lang="en-US" altLang="ko-KR" sz="1000" dirty="0">
              <a:solidFill>
                <a:srgbClr val="15334B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156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F0566A99-BF3D-4B31-9FDD-30E763D1F8A4}"/>
              </a:ext>
            </a:extLst>
          </p:cNvPr>
          <p:cNvSpPr txBox="1"/>
          <p:nvPr/>
        </p:nvSpPr>
        <p:spPr>
          <a:xfrm>
            <a:off x="1005773" y="329911"/>
            <a:ext cx="1332004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625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B5BDCB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63CF26-3C87-4AD2-95F5-877289F96B13}"/>
              </a:ext>
            </a:extLst>
          </p:cNvPr>
          <p:cNvSpPr txBox="1"/>
          <p:nvPr/>
        </p:nvSpPr>
        <p:spPr>
          <a:xfrm>
            <a:off x="105822" y="209687"/>
            <a:ext cx="992452" cy="842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75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BD1DB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0</a:t>
            </a:r>
            <a:r>
              <a:rPr lang="en-US" altLang="ko-KR" sz="4875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3959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1</a:t>
            </a:r>
            <a:endParaRPr lang="ko-KR" altLang="en-US" sz="4875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63959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3A63E44-6227-49B5-9A5D-BBBF4180D032}"/>
              </a:ext>
            </a:extLst>
          </p:cNvPr>
          <p:cNvGrpSpPr/>
          <p:nvPr/>
        </p:nvGrpSpPr>
        <p:grpSpPr>
          <a:xfrm>
            <a:off x="985135" y="352046"/>
            <a:ext cx="4014293" cy="645871"/>
            <a:chOff x="985135" y="746415"/>
            <a:chExt cx="4014293" cy="645871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35CE51B-356B-4B13-80EA-94AEB443ADC2}"/>
                </a:ext>
              </a:extLst>
            </p:cNvPr>
            <p:cNvSpPr txBox="1"/>
            <p:nvPr/>
          </p:nvSpPr>
          <p:spPr>
            <a:xfrm>
              <a:off x="1005773" y="746415"/>
              <a:ext cx="1332004" cy="34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25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B5BDCB"/>
                  </a:solidFill>
                  <a:latin typeface="a고딕19" panose="02020600000000000000" pitchFamily="18" charset="-127"/>
                  <a:ea typeface="a고딕19" panose="02020600000000000000" pitchFamily="18" charset="-127"/>
                </a:rPr>
                <a:t>프로젝트 소개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418579D-F2D9-4ED6-9246-1CC4D55BDFF3}"/>
                </a:ext>
              </a:extLst>
            </p:cNvPr>
            <p:cNvSpPr txBox="1"/>
            <p:nvPr/>
          </p:nvSpPr>
          <p:spPr>
            <a:xfrm>
              <a:off x="985135" y="949857"/>
              <a:ext cx="4014293" cy="442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75" spc="-122" dirty="0">
                  <a:ln>
                    <a:solidFill>
                      <a:schemeClr val="accent1">
                        <a:alpha val="5000"/>
                      </a:schemeClr>
                    </a:solidFill>
                  </a:ln>
                  <a:solidFill>
                    <a:srgbClr val="263959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개발환경</a:t>
              </a:r>
              <a:endParaRPr lang="en-US" altLang="ko-KR" sz="2275" spc="-122" dirty="0">
                <a:ln>
                  <a:solidFill>
                    <a:schemeClr val="accent1">
                      <a:alpha val="5000"/>
                    </a:schemeClr>
                  </a:solidFill>
                </a:ln>
                <a:solidFill>
                  <a:srgbClr val="263959"/>
                </a:solidFill>
                <a:latin typeface="a고딕16" panose="02020600000000000000" pitchFamily="18" charset="-127"/>
                <a:ea typeface="a고딕16" panose="02020600000000000000" pitchFamily="18" charset="-127"/>
              </a:endParaRPr>
            </a:p>
          </p:txBody>
        </p:sp>
      </p:grpSp>
      <p:sp>
        <p:nvSpPr>
          <p:cNvPr id="7" name="사각형: 둥근 모서리 133">
            <a:extLst>
              <a:ext uri="{FF2B5EF4-FFF2-40B4-BE49-F238E27FC236}">
                <a16:creationId xmlns:a16="http://schemas.microsoft.com/office/drawing/2014/main" id="{9B99CC32-C484-4414-A63A-7A63A6021FC6}"/>
              </a:ext>
            </a:extLst>
          </p:cNvPr>
          <p:cNvSpPr/>
          <p:nvPr/>
        </p:nvSpPr>
        <p:spPr>
          <a:xfrm>
            <a:off x="6454677" y="4785839"/>
            <a:ext cx="1391490" cy="274706"/>
          </a:xfrm>
          <a:prstGeom prst="roundRect">
            <a:avLst>
              <a:gd name="adj" fmla="val 9732"/>
            </a:avLst>
          </a:prstGeom>
          <a:solidFill>
            <a:srgbClr val="153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Data Processing</a:t>
            </a:r>
            <a:endParaRPr lang="ko-KR" altLang="en-US" sz="11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8" name="사각형: 둥근 모서리 131">
            <a:extLst>
              <a:ext uri="{FF2B5EF4-FFF2-40B4-BE49-F238E27FC236}">
                <a16:creationId xmlns:a16="http://schemas.microsoft.com/office/drawing/2014/main" id="{0C7FF9AA-1E00-4A75-B5AD-6228581EE9B0}"/>
              </a:ext>
            </a:extLst>
          </p:cNvPr>
          <p:cNvSpPr/>
          <p:nvPr/>
        </p:nvSpPr>
        <p:spPr>
          <a:xfrm>
            <a:off x="373475" y="4822759"/>
            <a:ext cx="535380" cy="274706"/>
          </a:xfrm>
          <a:prstGeom prst="roundRect">
            <a:avLst>
              <a:gd name="adj" fmla="val 9732"/>
            </a:avLst>
          </a:prstGeom>
          <a:solidFill>
            <a:srgbClr val="153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Tools</a:t>
            </a:r>
            <a:endParaRPr lang="ko-KR" altLang="en-US" sz="11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" name="사각형: 둥근 모서리 129">
            <a:extLst>
              <a:ext uri="{FF2B5EF4-FFF2-40B4-BE49-F238E27FC236}">
                <a16:creationId xmlns:a16="http://schemas.microsoft.com/office/drawing/2014/main" id="{575DC493-EAEF-4988-A298-8F7C0987E296}"/>
              </a:ext>
            </a:extLst>
          </p:cNvPr>
          <p:cNvSpPr/>
          <p:nvPr/>
        </p:nvSpPr>
        <p:spPr>
          <a:xfrm>
            <a:off x="2921626" y="1230229"/>
            <a:ext cx="1514509" cy="274706"/>
          </a:xfrm>
          <a:prstGeom prst="roundRect">
            <a:avLst>
              <a:gd name="adj" fmla="val 9732"/>
            </a:avLst>
          </a:prstGeom>
          <a:solidFill>
            <a:srgbClr val="153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Controller</a:t>
            </a:r>
            <a:endParaRPr lang="ko-KR" altLang="en-US" sz="11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0" name="사각형: 둥근 모서리 3">
            <a:extLst>
              <a:ext uri="{FF2B5EF4-FFF2-40B4-BE49-F238E27FC236}">
                <a16:creationId xmlns:a16="http://schemas.microsoft.com/office/drawing/2014/main" id="{F0F531F1-E1D5-4D68-AE06-FE4823DB7204}"/>
              </a:ext>
            </a:extLst>
          </p:cNvPr>
          <p:cNvSpPr/>
          <p:nvPr/>
        </p:nvSpPr>
        <p:spPr>
          <a:xfrm>
            <a:off x="6454677" y="3012222"/>
            <a:ext cx="939548" cy="274706"/>
          </a:xfrm>
          <a:prstGeom prst="roundRect">
            <a:avLst>
              <a:gd name="adj" fmla="val 9732"/>
            </a:avLst>
          </a:prstGeom>
          <a:solidFill>
            <a:srgbClr val="153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DataBase</a:t>
            </a:r>
            <a:endParaRPr lang="ko-KR" altLang="en-US" sz="11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1" name="Rect 0">
            <a:extLst>
              <a:ext uri="{FF2B5EF4-FFF2-40B4-BE49-F238E27FC236}">
                <a16:creationId xmlns:a16="http://schemas.microsoft.com/office/drawing/2014/main" id="{08425975-FFF6-41A2-8632-6A4E63714B7A}"/>
              </a:ext>
            </a:extLst>
          </p:cNvPr>
          <p:cNvSpPr>
            <a:spLocks/>
          </p:cNvSpPr>
          <p:nvPr/>
        </p:nvSpPr>
        <p:spPr>
          <a:xfrm>
            <a:off x="6454677" y="3251991"/>
            <a:ext cx="3177767" cy="137044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15334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4295" tIns="37148" rIns="74295" bIns="37148" numCol="1" anchor="ctr">
            <a:noAutofit/>
          </a:bodyPr>
          <a:lstStyle/>
          <a:p>
            <a:pPr algn="ctr"/>
            <a:endParaRPr lang="ko-KR" altLang="en-US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2" name="사각형: 둥근 모서리 2">
            <a:extLst>
              <a:ext uri="{FF2B5EF4-FFF2-40B4-BE49-F238E27FC236}">
                <a16:creationId xmlns:a16="http://schemas.microsoft.com/office/drawing/2014/main" id="{1DB8454C-A47B-461A-BC80-51860B7DD295}"/>
              </a:ext>
            </a:extLst>
          </p:cNvPr>
          <p:cNvSpPr/>
          <p:nvPr/>
        </p:nvSpPr>
        <p:spPr>
          <a:xfrm>
            <a:off x="6435386" y="1258453"/>
            <a:ext cx="939548" cy="274706"/>
          </a:xfrm>
          <a:prstGeom prst="roundRect">
            <a:avLst>
              <a:gd name="adj" fmla="val 9732"/>
            </a:avLst>
          </a:prstGeom>
          <a:solidFill>
            <a:srgbClr val="153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IDE</a:t>
            </a:r>
            <a:endParaRPr lang="ko-KR" altLang="en-US" sz="11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사각형: 둥근 모서리 1">
            <a:extLst>
              <a:ext uri="{FF2B5EF4-FFF2-40B4-BE49-F238E27FC236}">
                <a16:creationId xmlns:a16="http://schemas.microsoft.com/office/drawing/2014/main" id="{9F160405-5895-48BB-A804-C214F9EFAF0D}"/>
              </a:ext>
            </a:extLst>
          </p:cNvPr>
          <p:cNvSpPr/>
          <p:nvPr/>
        </p:nvSpPr>
        <p:spPr>
          <a:xfrm>
            <a:off x="366411" y="1249037"/>
            <a:ext cx="754183" cy="274706"/>
          </a:xfrm>
          <a:prstGeom prst="roundRect">
            <a:avLst>
              <a:gd name="adj" fmla="val 9732"/>
            </a:avLst>
          </a:prstGeom>
          <a:solidFill>
            <a:srgbClr val="153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View</a:t>
            </a:r>
            <a:endParaRPr lang="ko-KR" altLang="en-US" sz="11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Rect 0">
            <a:extLst>
              <a:ext uri="{FF2B5EF4-FFF2-40B4-BE49-F238E27FC236}">
                <a16:creationId xmlns:a16="http://schemas.microsoft.com/office/drawing/2014/main" id="{65474CDC-E7BE-4BF7-BD19-16C58F867EA4}"/>
              </a:ext>
            </a:extLst>
          </p:cNvPr>
          <p:cNvSpPr>
            <a:spLocks/>
          </p:cNvSpPr>
          <p:nvPr/>
        </p:nvSpPr>
        <p:spPr>
          <a:xfrm>
            <a:off x="366411" y="1490900"/>
            <a:ext cx="2368085" cy="3125469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15334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4295" tIns="37148" rIns="74295" bIns="37148" numCol="1" anchor="ctr">
            <a:noAutofit/>
          </a:bodyPr>
          <a:lstStyle/>
          <a:p>
            <a:pPr algn="ctr"/>
            <a:endParaRPr lang="ko-KR" altLang="en-US" sz="140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5" name="Rect 0">
            <a:extLst>
              <a:ext uri="{FF2B5EF4-FFF2-40B4-BE49-F238E27FC236}">
                <a16:creationId xmlns:a16="http://schemas.microsoft.com/office/drawing/2014/main" id="{E38CC901-DB00-4587-8976-3AD18FD8C1B7}"/>
              </a:ext>
            </a:extLst>
          </p:cNvPr>
          <p:cNvSpPr>
            <a:spLocks/>
          </p:cNvSpPr>
          <p:nvPr/>
        </p:nvSpPr>
        <p:spPr>
          <a:xfrm>
            <a:off x="367256" y="5060545"/>
            <a:ext cx="5896235" cy="1548709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15334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4295" tIns="37148" rIns="74295" bIns="37148" numCol="1" anchor="ctr">
            <a:noAutofit/>
          </a:bodyPr>
          <a:lstStyle/>
          <a:p>
            <a:pPr algn="ctr"/>
            <a:endParaRPr lang="ko-KR" altLang="en-US" sz="140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6" name="Rect 0">
            <a:extLst>
              <a:ext uri="{FF2B5EF4-FFF2-40B4-BE49-F238E27FC236}">
                <a16:creationId xmlns:a16="http://schemas.microsoft.com/office/drawing/2014/main" id="{CE595F60-5718-4211-A74D-1AEA9C451FDA}"/>
              </a:ext>
            </a:extLst>
          </p:cNvPr>
          <p:cNvSpPr>
            <a:spLocks/>
          </p:cNvSpPr>
          <p:nvPr/>
        </p:nvSpPr>
        <p:spPr>
          <a:xfrm>
            <a:off x="2924731" y="1486443"/>
            <a:ext cx="3338761" cy="3125469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15334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4295" tIns="37148" rIns="74295" bIns="37148" numCol="1" anchor="ctr">
            <a:noAutofit/>
          </a:bodyPr>
          <a:lstStyle/>
          <a:p>
            <a:pPr algn="ctr"/>
            <a:endParaRPr lang="ko-KR" altLang="en-US" sz="80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7" name="Rect 0">
            <a:extLst>
              <a:ext uri="{FF2B5EF4-FFF2-40B4-BE49-F238E27FC236}">
                <a16:creationId xmlns:a16="http://schemas.microsoft.com/office/drawing/2014/main" id="{309FA91F-FFEE-4A02-AAAF-9BF34D203765}"/>
              </a:ext>
            </a:extLst>
          </p:cNvPr>
          <p:cNvSpPr>
            <a:spLocks/>
          </p:cNvSpPr>
          <p:nvPr/>
        </p:nvSpPr>
        <p:spPr>
          <a:xfrm>
            <a:off x="6454677" y="5056996"/>
            <a:ext cx="3159996" cy="155281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15334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4295" tIns="37148" rIns="74295" bIns="37148" numCol="1" anchor="ctr">
            <a:noAutofit/>
          </a:bodyPr>
          <a:lstStyle/>
          <a:p>
            <a:pPr algn="ctr"/>
            <a:endParaRPr lang="ko-KR" altLang="en-US" sz="140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8" name="Rect 0">
            <a:extLst>
              <a:ext uri="{FF2B5EF4-FFF2-40B4-BE49-F238E27FC236}">
                <a16:creationId xmlns:a16="http://schemas.microsoft.com/office/drawing/2014/main" id="{3EC3606D-E591-4BE6-9DA4-E098A79889ED}"/>
              </a:ext>
            </a:extLst>
          </p:cNvPr>
          <p:cNvSpPr>
            <a:spLocks/>
          </p:cNvSpPr>
          <p:nvPr/>
        </p:nvSpPr>
        <p:spPr>
          <a:xfrm>
            <a:off x="6436906" y="1509391"/>
            <a:ext cx="3177767" cy="1355209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15334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74295" tIns="37148" rIns="74295" bIns="37148" numCol="1" anchor="ctr">
            <a:noAutofit/>
          </a:bodyPr>
          <a:lstStyle/>
          <a:p>
            <a:pPr algn="ctr"/>
            <a:endParaRPr lang="ko-KR" altLang="en-US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F9A8225-928F-4BCD-BC1B-043908C842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7" r="33303" b="22144"/>
          <a:stretch/>
        </p:blipFill>
        <p:spPr>
          <a:xfrm>
            <a:off x="1309929" y="1926653"/>
            <a:ext cx="463268" cy="64330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BFECF3C-B037-462B-A35C-F1140CA191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0" r="64885"/>
          <a:stretch/>
        </p:blipFill>
        <p:spPr>
          <a:xfrm>
            <a:off x="548390" y="1890619"/>
            <a:ext cx="478423" cy="67447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9A67DC2-E890-4F4A-BB39-C045AC209A8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8" t="16580"/>
          <a:stretch/>
        </p:blipFill>
        <p:spPr>
          <a:xfrm>
            <a:off x="2056057" y="1890619"/>
            <a:ext cx="489140" cy="694023"/>
          </a:xfrm>
          <a:prstGeom prst="rect">
            <a:avLst/>
          </a:prstGeom>
        </p:spPr>
      </p:pic>
      <p:pic>
        <p:nvPicPr>
          <p:cNvPr id="22" name="그림 2">
            <a:extLst>
              <a:ext uri="{FF2B5EF4-FFF2-40B4-BE49-F238E27FC236}">
                <a16:creationId xmlns:a16="http://schemas.microsoft.com/office/drawing/2014/main" id="{FE24A653-B296-45A1-A66E-7C987DB73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845" y="2882240"/>
            <a:ext cx="1277497" cy="674906"/>
          </a:xfrm>
          <a:prstGeom prst="rect">
            <a:avLst/>
          </a:prstGeom>
        </p:spPr>
      </p:pic>
      <p:pic>
        <p:nvPicPr>
          <p:cNvPr id="23" name="그림 14">
            <a:extLst>
              <a:ext uri="{FF2B5EF4-FFF2-40B4-BE49-F238E27FC236}">
                <a16:creationId xmlns:a16="http://schemas.microsoft.com/office/drawing/2014/main" id="{CF040446-7900-4141-855E-C873D5D66F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516" y="3803637"/>
            <a:ext cx="1997874" cy="393216"/>
          </a:xfrm>
          <a:prstGeom prst="rect">
            <a:avLst/>
          </a:prstGeom>
        </p:spPr>
      </p:pic>
      <p:pic>
        <p:nvPicPr>
          <p:cNvPr id="24" name="그림 7">
            <a:extLst>
              <a:ext uri="{FF2B5EF4-FFF2-40B4-BE49-F238E27FC236}">
                <a16:creationId xmlns:a16="http://schemas.microsoft.com/office/drawing/2014/main" id="{346FF57D-BA1A-459F-B6EB-87A19954FE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5455" y="1789399"/>
            <a:ext cx="879755" cy="607236"/>
          </a:xfrm>
          <a:prstGeom prst="rect">
            <a:avLst/>
          </a:prstGeom>
        </p:spPr>
      </p:pic>
      <p:pic>
        <p:nvPicPr>
          <p:cNvPr id="25" name="그림 8">
            <a:extLst>
              <a:ext uri="{FF2B5EF4-FFF2-40B4-BE49-F238E27FC236}">
                <a16:creationId xmlns:a16="http://schemas.microsoft.com/office/drawing/2014/main" id="{1CAE4F78-640A-4AE0-A90E-A71A42C76D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1527" y="2601178"/>
            <a:ext cx="1901905" cy="989868"/>
          </a:xfrm>
          <a:prstGeom prst="rect">
            <a:avLst/>
          </a:prstGeom>
        </p:spPr>
      </p:pic>
      <p:pic>
        <p:nvPicPr>
          <p:cNvPr id="26" name="그림 10">
            <a:extLst>
              <a:ext uri="{FF2B5EF4-FFF2-40B4-BE49-F238E27FC236}">
                <a16:creationId xmlns:a16="http://schemas.microsoft.com/office/drawing/2014/main" id="{D685821A-1D2A-4458-94EB-76993667742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706" t="32432" r="15228" b="18919"/>
          <a:stretch/>
        </p:blipFill>
        <p:spPr>
          <a:xfrm>
            <a:off x="4522479" y="1774214"/>
            <a:ext cx="1640567" cy="637607"/>
          </a:xfrm>
          <a:prstGeom prst="rect">
            <a:avLst/>
          </a:prstGeom>
        </p:spPr>
      </p:pic>
      <p:pic>
        <p:nvPicPr>
          <p:cNvPr id="28" name="그림 11">
            <a:extLst>
              <a:ext uri="{FF2B5EF4-FFF2-40B4-BE49-F238E27FC236}">
                <a16:creationId xmlns:a16="http://schemas.microsoft.com/office/drawing/2014/main" id="{48B25F3A-2289-486D-988A-EA51543902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2330" y="3380674"/>
            <a:ext cx="1328058" cy="1340152"/>
          </a:xfrm>
          <a:prstGeom prst="rect">
            <a:avLst/>
          </a:prstGeom>
        </p:spPr>
      </p:pic>
      <p:pic>
        <p:nvPicPr>
          <p:cNvPr id="29" name="그림 12">
            <a:extLst>
              <a:ext uri="{FF2B5EF4-FFF2-40B4-BE49-F238E27FC236}">
                <a16:creationId xmlns:a16="http://schemas.microsoft.com/office/drawing/2014/main" id="{2F0856AA-7E00-48AD-BAEE-34C82215EE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52724" y="3394853"/>
            <a:ext cx="1084716" cy="1084716"/>
          </a:xfrm>
          <a:prstGeom prst="rect">
            <a:avLst/>
          </a:prstGeom>
        </p:spPr>
      </p:pic>
      <p:pic>
        <p:nvPicPr>
          <p:cNvPr id="30" name="그림 13">
            <a:extLst>
              <a:ext uri="{FF2B5EF4-FFF2-40B4-BE49-F238E27FC236}">
                <a16:creationId xmlns:a16="http://schemas.microsoft.com/office/drawing/2014/main" id="{EC3607A5-68F8-47D3-BE93-AF46EE6A8ED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24451" y="3588928"/>
            <a:ext cx="1155211" cy="74735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4C28054-5FFF-436A-BC3C-FD253125BD9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078" y="3666250"/>
            <a:ext cx="639539" cy="541922"/>
          </a:xfrm>
          <a:prstGeom prst="rect">
            <a:avLst/>
          </a:prstGeom>
        </p:spPr>
      </p:pic>
      <p:pic>
        <p:nvPicPr>
          <p:cNvPr id="33" name="그림 2" descr="텍스트, 클립아트, 명함이(가) 표시된 사진&#10;&#10;자동 생성된 설명">
            <a:extLst>
              <a:ext uri="{FF2B5EF4-FFF2-40B4-BE49-F238E27FC236}">
                <a16:creationId xmlns:a16="http://schemas.microsoft.com/office/drawing/2014/main" id="{43BEBEB8-B123-441B-8905-7F726A1D2B6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57945" y="1842884"/>
            <a:ext cx="688222" cy="688222"/>
          </a:xfrm>
          <a:prstGeom prst="rect">
            <a:avLst/>
          </a:prstGeom>
        </p:spPr>
      </p:pic>
      <p:pic>
        <p:nvPicPr>
          <p:cNvPr id="34" name="그림 8">
            <a:extLst>
              <a:ext uri="{FF2B5EF4-FFF2-40B4-BE49-F238E27FC236}">
                <a16:creationId xmlns:a16="http://schemas.microsoft.com/office/drawing/2014/main" id="{024E9AF8-9202-4C0C-A28F-D4673E60654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16489" y="1748419"/>
            <a:ext cx="899128" cy="89912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E91B8BF-C673-4382-8149-B4294FBA0AD3}"/>
              </a:ext>
            </a:extLst>
          </p:cNvPr>
          <p:cNvGrpSpPr/>
          <p:nvPr/>
        </p:nvGrpSpPr>
        <p:grpSpPr>
          <a:xfrm>
            <a:off x="696904" y="5408808"/>
            <a:ext cx="5236938" cy="852183"/>
            <a:chOff x="693633" y="5302839"/>
            <a:chExt cx="5236938" cy="852183"/>
          </a:xfrm>
        </p:grpSpPr>
        <p:pic>
          <p:nvPicPr>
            <p:cNvPr id="35" name="그래픽 3">
              <a:extLst>
                <a:ext uri="{FF2B5EF4-FFF2-40B4-BE49-F238E27FC236}">
                  <a16:creationId xmlns:a16="http://schemas.microsoft.com/office/drawing/2014/main" id="{3DDA04BB-8F95-463A-8229-C35290D78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603774" y="5330718"/>
              <a:ext cx="649498" cy="633473"/>
            </a:xfrm>
            <a:prstGeom prst="rect">
              <a:avLst/>
            </a:prstGeom>
          </p:spPr>
        </p:pic>
        <p:pic>
          <p:nvPicPr>
            <p:cNvPr id="3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FFF5AB11-BA79-4B00-8BF1-420642F1A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071215" y="5302839"/>
              <a:ext cx="859356" cy="852183"/>
            </a:xfrm>
            <a:prstGeom prst="rect">
              <a:avLst/>
            </a:prstGeom>
          </p:spPr>
        </p:pic>
        <p:pic>
          <p:nvPicPr>
            <p:cNvPr id="37" name="그림 6">
              <a:extLst>
                <a:ext uri="{FF2B5EF4-FFF2-40B4-BE49-F238E27FC236}">
                  <a16:creationId xmlns:a16="http://schemas.microsoft.com/office/drawing/2014/main" id="{0A3F4DE9-FF0C-4994-8552-4EC39BE69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93633" y="5362178"/>
              <a:ext cx="1667238" cy="756198"/>
            </a:xfrm>
            <a:prstGeom prst="rect">
              <a:avLst/>
            </a:prstGeom>
          </p:spPr>
        </p:pic>
        <p:pic>
          <p:nvPicPr>
            <p:cNvPr id="38" name="그림 7">
              <a:extLst>
                <a:ext uri="{FF2B5EF4-FFF2-40B4-BE49-F238E27FC236}">
                  <a16:creationId xmlns:a16="http://schemas.microsoft.com/office/drawing/2014/main" id="{0B849F44-97E6-4218-97BA-E9B01F8D4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933442" y="5439885"/>
              <a:ext cx="589037" cy="578089"/>
            </a:xfrm>
            <a:prstGeom prst="rect">
              <a:avLst/>
            </a:prstGeom>
          </p:spPr>
        </p:pic>
      </p:grpSp>
      <p:pic>
        <p:nvPicPr>
          <p:cNvPr id="39" name="그림 10">
            <a:extLst>
              <a:ext uri="{FF2B5EF4-FFF2-40B4-BE49-F238E27FC236}">
                <a16:creationId xmlns:a16="http://schemas.microsoft.com/office/drawing/2014/main" id="{E7368852-4B69-4425-9A41-F4939BB672D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737471" y="5179371"/>
            <a:ext cx="500918" cy="491608"/>
          </a:xfrm>
          <a:prstGeom prst="rect">
            <a:avLst/>
          </a:prstGeom>
        </p:spPr>
      </p:pic>
      <p:pic>
        <p:nvPicPr>
          <p:cNvPr id="40" name="그림 12">
            <a:extLst>
              <a:ext uri="{FF2B5EF4-FFF2-40B4-BE49-F238E27FC236}">
                <a16:creationId xmlns:a16="http://schemas.microsoft.com/office/drawing/2014/main" id="{24EB66E2-017D-49E9-A643-E07C9488975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25718" y="5291385"/>
            <a:ext cx="1181540" cy="29699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2CFB2EFF-76B9-465B-941F-1B6057C454C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599" y="5936377"/>
            <a:ext cx="632512" cy="40803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9A9C7773-C406-442F-9895-8DBB84C64A48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63" b="-134"/>
          <a:stretch/>
        </p:blipFill>
        <p:spPr>
          <a:xfrm>
            <a:off x="9141474" y="5153451"/>
            <a:ext cx="336219" cy="491188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1B418A4B-ACD8-48CD-AFFF-6053E8110F56}"/>
              </a:ext>
            </a:extLst>
          </p:cNvPr>
          <p:cNvSpPr/>
          <p:nvPr/>
        </p:nvSpPr>
        <p:spPr>
          <a:xfrm>
            <a:off x="9048935" y="5676922"/>
            <a:ext cx="5212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KoPubWorld돋움체 Bold" panose="00000800000000000000" pitchFamily="2" charset="-127"/>
              </a:rPr>
              <a:t>NumPy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a고딕12" panose="02020600000000000000" pitchFamily="18" charset="-127"/>
              <a:ea typeface="a고딕12" panose="02020600000000000000" pitchFamily="18" charset="-127"/>
              <a:cs typeface="KoPubWorld돋움체 Bold" panose="00000800000000000000" pitchFamily="2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8FDF0D72-DA54-49D3-92FE-2B53BB401B32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1" t="15510" r="7338" b="14318"/>
          <a:stretch/>
        </p:blipFill>
        <p:spPr>
          <a:xfrm>
            <a:off x="7959290" y="6031169"/>
            <a:ext cx="1062216" cy="38288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82C0B15-FD3B-4083-834F-F2491B749E95}"/>
              </a:ext>
            </a:extLst>
          </p:cNvPr>
          <p:cNvGrpSpPr/>
          <p:nvPr/>
        </p:nvGrpSpPr>
        <p:grpSpPr>
          <a:xfrm>
            <a:off x="7282904" y="5888812"/>
            <a:ext cx="565715" cy="613654"/>
            <a:chOff x="7652630" y="5822773"/>
            <a:chExt cx="622286" cy="675019"/>
          </a:xfrm>
        </p:grpSpPr>
        <p:pic>
          <p:nvPicPr>
            <p:cNvPr id="47" name="Picture 4" descr="SeleniumHQ Browser Automation">
              <a:extLst>
                <a:ext uri="{FF2B5EF4-FFF2-40B4-BE49-F238E27FC236}">
                  <a16:creationId xmlns:a16="http://schemas.microsoft.com/office/drawing/2014/main" id="{6EB6272B-CD34-4A7C-A52A-E4917404A8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1535" r="73670"/>
            <a:stretch/>
          </p:blipFill>
          <p:spPr bwMode="auto">
            <a:xfrm>
              <a:off x="7776958" y="5822773"/>
              <a:ext cx="441003" cy="460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A45A9769-E5D6-4556-86BC-05D1ADD5BC4C}"/>
                </a:ext>
              </a:extLst>
            </p:cNvPr>
            <p:cNvSpPr/>
            <p:nvPr/>
          </p:nvSpPr>
          <p:spPr>
            <a:xfrm>
              <a:off x="7652630" y="6282348"/>
              <a:ext cx="6222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latinLnBrk="1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  <a:cs typeface="KoPubWorld돋움체 Bold" panose="00000800000000000000" pitchFamily="2" charset="-127"/>
                </a:rPr>
                <a:t>Selenium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6782C298-7B70-4680-928B-162122DBD6FD}"/>
              </a:ext>
            </a:extLst>
          </p:cNvPr>
          <p:cNvSpPr txBox="1"/>
          <p:nvPr/>
        </p:nvSpPr>
        <p:spPr>
          <a:xfrm>
            <a:off x="8460141" y="4083857"/>
            <a:ext cx="1574794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KoPubWorld돋움체 Bold" panose="00000800000000000000" pitchFamily="2" charset="-127"/>
              </a:rPr>
              <a:t>SQL </a:t>
            </a:r>
          </a:p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KoPubWorld돋움체 Bold" panose="00000800000000000000" pitchFamily="2" charset="-127"/>
              </a:rPr>
              <a:t>    Developer	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a고딕12" panose="02020600000000000000" pitchFamily="18" charset="-127"/>
              <a:ea typeface="a고딕12" panose="02020600000000000000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9C11678-524A-427F-B269-D72E6F79D5F7}"/>
              </a:ext>
            </a:extLst>
          </p:cNvPr>
          <p:cNvSpPr txBox="1"/>
          <p:nvPr/>
        </p:nvSpPr>
        <p:spPr>
          <a:xfrm>
            <a:off x="6710371" y="2556966"/>
            <a:ext cx="15747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KoPubWorld돋움체 Bold" panose="00000800000000000000" pitchFamily="2" charset="-127"/>
              </a:rPr>
              <a:t>IntelliJ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a고딕12" panose="02020600000000000000" pitchFamily="18" charset="-127"/>
              <a:ea typeface="a고딕12" panose="02020600000000000000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EFAC9F-B275-410A-9159-6FEE3E19EC07}"/>
              </a:ext>
            </a:extLst>
          </p:cNvPr>
          <p:cNvSpPr txBox="1"/>
          <p:nvPr/>
        </p:nvSpPr>
        <p:spPr>
          <a:xfrm>
            <a:off x="3445727" y="6184310"/>
            <a:ext cx="15747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KoPubWorld돋움체 Bold" panose="00000800000000000000" pitchFamily="2" charset="-127"/>
              </a:rPr>
              <a:t>Google Drive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a고딕12" panose="02020600000000000000" pitchFamily="18" charset="-127"/>
              <a:ea typeface="a고딕12" panose="02020600000000000000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59150DE-EC45-4C44-88D7-F950F5D220FB}"/>
              </a:ext>
            </a:extLst>
          </p:cNvPr>
          <p:cNvSpPr txBox="1"/>
          <p:nvPr/>
        </p:nvSpPr>
        <p:spPr>
          <a:xfrm>
            <a:off x="4769212" y="6184310"/>
            <a:ext cx="15747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KoPubWorld돋움체 Bold" panose="00000800000000000000" pitchFamily="2" charset="-127"/>
              </a:rPr>
              <a:t>Notion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a고딕12" panose="02020600000000000000" pitchFamily="18" charset="-127"/>
              <a:ea typeface="a고딕12" panose="02020600000000000000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087BC30-E843-4BD3-A76C-08A3279873D8}"/>
              </a:ext>
            </a:extLst>
          </p:cNvPr>
          <p:cNvSpPr txBox="1"/>
          <p:nvPr/>
        </p:nvSpPr>
        <p:spPr>
          <a:xfrm>
            <a:off x="2254384" y="6184310"/>
            <a:ext cx="15747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KoPubWorld돋움체 Bold" panose="00000800000000000000" pitchFamily="2" charset="-127"/>
              </a:rPr>
              <a:t>Draw.io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a고딕12" panose="02020600000000000000" pitchFamily="18" charset="-127"/>
              <a:ea typeface="a고딕12" panose="02020600000000000000" pitchFamily="18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 descr="소년코딩 - jQuery 소스 구조분석을 해야하는 이유">
            <a:extLst>
              <a:ext uri="{FF2B5EF4-FFF2-40B4-BE49-F238E27FC236}">
                <a16:creationId xmlns:a16="http://schemas.microsoft.com/office/drawing/2014/main" id="{AF6002CC-5951-4912-9B2B-ECB1DF1BF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870" y="2883746"/>
            <a:ext cx="620787" cy="62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KoNLPy: 파이썬 한국어 NLP — KoNLPy 0.5.2 documentation">
            <a:extLst>
              <a:ext uri="{FF2B5EF4-FFF2-40B4-BE49-F238E27FC236}">
                <a16:creationId xmlns:a16="http://schemas.microsoft.com/office/drawing/2014/main" id="{8E10D1D4-DD37-446D-84F6-6D8686447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0798" y="5961425"/>
            <a:ext cx="414583" cy="52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218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9356404-8F3D-4E0F-8B33-1D8E8A26090C}"/>
              </a:ext>
            </a:extLst>
          </p:cNvPr>
          <p:cNvSpPr/>
          <p:nvPr/>
        </p:nvSpPr>
        <p:spPr>
          <a:xfrm>
            <a:off x="0" y="-1"/>
            <a:ext cx="9906000" cy="6857999"/>
          </a:xfrm>
          <a:prstGeom prst="rect">
            <a:avLst/>
          </a:prstGeom>
          <a:solidFill>
            <a:srgbClr val="153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KoPub돋움체 Medium" panose="0000060000000000000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C4D358-C1CD-4D28-BC13-90B0668E138D}"/>
              </a:ext>
            </a:extLst>
          </p:cNvPr>
          <p:cNvSpPr txBox="1"/>
          <p:nvPr/>
        </p:nvSpPr>
        <p:spPr>
          <a:xfrm>
            <a:off x="990597" y="2765862"/>
            <a:ext cx="4953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분석 설계</a:t>
            </a:r>
            <a:endParaRPr lang="ko-KR" altLang="en-US" dirty="0"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257164A-E684-454B-94DF-DE145085DA00}"/>
              </a:ext>
            </a:extLst>
          </p:cNvPr>
          <p:cNvSpPr/>
          <p:nvPr/>
        </p:nvSpPr>
        <p:spPr>
          <a:xfrm>
            <a:off x="8743947" y="2226155"/>
            <a:ext cx="95252" cy="95252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KoPub돋움체 Medium" panose="0000060000000000000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61E30F7-8F1E-489D-98CD-090402D72CAF}"/>
              </a:ext>
            </a:extLst>
          </p:cNvPr>
          <p:cNvCxnSpPr>
            <a:cxnSpLocks/>
          </p:cNvCxnSpPr>
          <p:nvPr/>
        </p:nvCxnSpPr>
        <p:spPr>
          <a:xfrm>
            <a:off x="990597" y="2273781"/>
            <a:ext cx="7753350" cy="0"/>
          </a:xfrm>
          <a:prstGeom prst="line">
            <a:avLst/>
          </a:prstGeom>
          <a:ln w="952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7F20705-1D39-4A36-954F-3808BDA1509C}"/>
              </a:ext>
            </a:extLst>
          </p:cNvPr>
          <p:cNvSpPr txBox="1"/>
          <p:nvPr/>
        </p:nvSpPr>
        <p:spPr>
          <a:xfrm>
            <a:off x="654980" y="704121"/>
            <a:ext cx="1481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32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02</a:t>
            </a:r>
            <a:endParaRPr lang="ko-KR" altLang="en-US" sz="9600" spc="-32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BA3AF3-F05C-4E90-8CA8-B3F7DA1656AB}"/>
              </a:ext>
            </a:extLst>
          </p:cNvPr>
          <p:cNvSpPr/>
          <p:nvPr/>
        </p:nvSpPr>
        <p:spPr>
          <a:xfrm>
            <a:off x="180976" y="416406"/>
            <a:ext cx="895350" cy="1857370"/>
          </a:xfrm>
          <a:prstGeom prst="rect">
            <a:avLst/>
          </a:prstGeom>
          <a:solidFill>
            <a:srgbClr val="153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KoPub돋움체 Medium" panose="0000060000000000000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3A0522E-973A-4927-8D3D-A0B5F52987D5}"/>
              </a:ext>
            </a:extLst>
          </p:cNvPr>
          <p:cNvSpPr/>
          <p:nvPr/>
        </p:nvSpPr>
        <p:spPr>
          <a:xfrm>
            <a:off x="8743947" y="5102745"/>
            <a:ext cx="95252" cy="95252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KoPub돋움체 Medium" panose="0000060000000000000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F36CE86-0EED-4778-A068-296351C40E1B}"/>
              </a:ext>
            </a:extLst>
          </p:cNvPr>
          <p:cNvCxnSpPr>
            <a:cxnSpLocks/>
          </p:cNvCxnSpPr>
          <p:nvPr/>
        </p:nvCxnSpPr>
        <p:spPr>
          <a:xfrm>
            <a:off x="990597" y="5150371"/>
            <a:ext cx="7753350" cy="0"/>
          </a:xfrm>
          <a:prstGeom prst="line">
            <a:avLst/>
          </a:prstGeom>
          <a:ln w="952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EA6C351-99F3-43B1-B74E-231BC174B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504" y="6206191"/>
            <a:ext cx="1184674" cy="49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397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F0566A99-BF3D-4B31-9FDD-30E763D1F8A4}"/>
              </a:ext>
            </a:extLst>
          </p:cNvPr>
          <p:cNvSpPr txBox="1"/>
          <p:nvPr/>
        </p:nvSpPr>
        <p:spPr>
          <a:xfrm>
            <a:off x="1005773" y="329911"/>
            <a:ext cx="1332004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625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B5BDCB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16800B7-DBE0-4CA4-84D0-E5D0AA60EB9B}"/>
              </a:ext>
            </a:extLst>
          </p:cNvPr>
          <p:cNvGrpSpPr/>
          <p:nvPr/>
        </p:nvGrpSpPr>
        <p:grpSpPr>
          <a:xfrm>
            <a:off x="105822" y="209687"/>
            <a:ext cx="4893606" cy="842538"/>
            <a:chOff x="105822" y="209687"/>
            <a:chExt cx="4893606" cy="84253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963CF26-3C87-4AD2-95F5-877289F96B13}"/>
                </a:ext>
              </a:extLst>
            </p:cNvPr>
            <p:cNvSpPr txBox="1"/>
            <p:nvPr/>
          </p:nvSpPr>
          <p:spPr>
            <a:xfrm>
              <a:off x="105822" y="209687"/>
              <a:ext cx="992452" cy="842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75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BD1DB"/>
                  </a:solidFill>
                  <a:latin typeface="a고딕19" panose="02020600000000000000" pitchFamily="18" charset="-127"/>
                  <a:ea typeface="a고딕19" panose="02020600000000000000" pitchFamily="18" charset="-127"/>
                </a:rPr>
                <a:t>0</a:t>
              </a:r>
              <a:r>
                <a:rPr lang="en-US" altLang="ko-KR" sz="4875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63959"/>
                  </a:solidFill>
                  <a:latin typeface="a고딕19" panose="02020600000000000000" pitchFamily="18" charset="-127"/>
                  <a:ea typeface="a고딕19" panose="02020600000000000000" pitchFamily="18" charset="-127"/>
                </a:rPr>
                <a:t>2</a:t>
              </a:r>
              <a:endParaRPr lang="ko-KR" altLang="en-US" sz="4875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3959"/>
                </a:solidFill>
                <a:latin typeface="a고딕19" panose="02020600000000000000" pitchFamily="18" charset="-127"/>
                <a:ea typeface="a고딕19" panose="02020600000000000000" pitchFamily="18" charset="-127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3A63E44-6227-49B5-9A5D-BBBF4180D032}"/>
                </a:ext>
              </a:extLst>
            </p:cNvPr>
            <p:cNvGrpSpPr/>
            <p:nvPr/>
          </p:nvGrpSpPr>
          <p:grpSpPr>
            <a:xfrm>
              <a:off x="985135" y="352046"/>
              <a:ext cx="4014293" cy="645871"/>
              <a:chOff x="985135" y="746415"/>
              <a:chExt cx="4014293" cy="645871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35CE51B-356B-4B13-80EA-94AEB443ADC2}"/>
                  </a:ext>
                </a:extLst>
              </p:cNvPr>
              <p:cNvSpPr txBox="1"/>
              <p:nvPr/>
            </p:nvSpPr>
            <p:spPr>
              <a:xfrm>
                <a:off x="1005773" y="746415"/>
                <a:ext cx="1332004" cy="3424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25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B5BDCB"/>
                    </a:solidFill>
                    <a:latin typeface="a고딕19" panose="02020600000000000000" pitchFamily="18" charset="-127"/>
                    <a:ea typeface="a고딕19" panose="02020600000000000000" pitchFamily="18" charset="-127"/>
                  </a:rPr>
                  <a:t>분석 설계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418579D-F2D9-4ED6-9246-1CC4D55BDFF3}"/>
                  </a:ext>
                </a:extLst>
              </p:cNvPr>
              <p:cNvSpPr txBox="1"/>
              <p:nvPr/>
            </p:nvSpPr>
            <p:spPr>
              <a:xfrm>
                <a:off x="985135" y="949857"/>
                <a:ext cx="4014293" cy="442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275" spc="-122" dirty="0" err="1">
                    <a:ln>
                      <a:solidFill>
                        <a:schemeClr val="accent1">
                          <a:alpha val="5000"/>
                        </a:schemeClr>
                      </a:solidFill>
                    </a:ln>
                    <a:solidFill>
                      <a:srgbClr val="263959"/>
                    </a:solidFill>
                    <a:latin typeface="a고딕16" panose="02020600000000000000" pitchFamily="18" charset="-127"/>
                    <a:ea typeface="a고딕16" panose="02020600000000000000" pitchFamily="18" charset="-127"/>
                  </a:rPr>
                  <a:t>간트</a:t>
                </a:r>
                <a:r>
                  <a:rPr lang="ko-KR" altLang="en-US" sz="2275" spc="-122" dirty="0">
                    <a:ln>
                      <a:solidFill>
                        <a:schemeClr val="accent1">
                          <a:alpha val="5000"/>
                        </a:schemeClr>
                      </a:solidFill>
                    </a:ln>
                    <a:solidFill>
                      <a:srgbClr val="263959"/>
                    </a:solidFill>
                    <a:latin typeface="a고딕16" panose="02020600000000000000" pitchFamily="18" charset="-127"/>
                    <a:ea typeface="a고딕16" panose="02020600000000000000" pitchFamily="18" charset="-127"/>
                  </a:rPr>
                  <a:t> 차트</a:t>
                </a:r>
                <a:endParaRPr lang="en-US" altLang="ko-KR" sz="2275" spc="-122" dirty="0">
                  <a:ln>
                    <a:solidFill>
                      <a:schemeClr val="accent1">
                        <a:alpha val="5000"/>
                      </a:schemeClr>
                    </a:solidFill>
                  </a:ln>
                  <a:solidFill>
                    <a:srgbClr val="263959"/>
                  </a:solidFill>
                  <a:latin typeface="a고딕16" panose="02020600000000000000" pitchFamily="18" charset="-127"/>
                  <a:ea typeface="a고딕16" panose="02020600000000000000" pitchFamily="18" charset="-127"/>
                </a:endParaRPr>
              </a:p>
            </p:txBody>
          </p:sp>
        </p:grpSp>
      </p:grpSp>
      <p:pic>
        <p:nvPicPr>
          <p:cNvPr id="9" name="그림 2">
            <a:extLst>
              <a:ext uri="{FF2B5EF4-FFF2-40B4-BE49-F238E27FC236}">
                <a16:creationId xmlns:a16="http://schemas.microsoft.com/office/drawing/2014/main" id="{4FB712D7-4879-46B2-A882-7D9169A4B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11" y="1659965"/>
            <a:ext cx="9145179" cy="432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45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F0566A99-BF3D-4B31-9FDD-30E763D1F8A4}"/>
              </a:ext>
            </a:extLst>
          </p:cNvPr>
          <p:cNvSpPr txBox="1"/>
          <p:nvPr/>
        </p:nvSpPr>
        <p:spPr>
          <a:xfrm>
            <a:off x="1005773" y="329911"/>
            <a:ext cx="1332004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625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B5BDCB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29" name="그림 2">
            <a:extLst>
              <a:ext uri="{FF2B5EF4-FFF2-40B4-BE49-F238E27FC236}">
                <a16:creationId xmlns:a16="http://schemas.microsoft.com/office/drawing/2014/main" id="{382AD196-4EAB-4088-9A5E-93E3DF875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62" y="1343718"/>
            <a:ext cx="9299275" cy="522152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610C2E7-AAB7-4AFB-9C0B-82920191EFE2}"/>
              </a:ext>
            </a:extLst>
          </p:cNvPr>
          <p:cNvGrpSpPr/>
          <p:nvPr/>
        </p:nvGrpSpPr>
        <p:grpSpPr>
          <a:xfrm>
            <a:off x="105822" y="209687"/>
            <a:ext cx="4893606" cy="842538"/>
            <a:chOff x="105822" y="209687"/>
            <a:chExt cx="4893606" cy="8425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EEBFF5-3F2E-4D34-B174-01126C6E2CD6}"/>
                </a:ext>
              </a:extLst>
            </p:cNvPr>
            <p:cNvSpPr txBox="1"/>
            <p:nvPr/>
          </p:nvSpPr>
          <p:spPr>
            <a:xfrm>
              <a:off x="105822" y="209687"/>
              <a:ext cx="992452" cy="842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75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BD1DB"/>
                  </a:solidFill>
                  <a:latin typeface="a고딕19" panose="02020600000000000000" pitchFamily="18" charset="-127"/>
                  <a:ea typeface="a고딕19" panose="02020600000000000000" pitchFamily="18" charset="-127"/>
                </a:rPr>
                <a:t>0</a:t>
              </a:r>
              <a:r>
                <a:rPr lang="en-US" altLang="ko-KR" sz="4875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63959"/>
                  </a:solidFill>
                  <a:latin typeface="a고딕19" panose="02020600000000000000" pitchFamily="18" charset="-127"/>
                  <a:ea typeface="a고딕19" panose="02020600000000000000" pitchFamily="18" charset="-127"/>
                </a:rPr>
                <a:t>2</a:t>
              </a:r>
              <a:endParaRPr lang="ko-KR" altLang="en-US" sz="4875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3959"/>
                </a:solidFill>
                <a:latin typeface="a고딕19" panose="02020600000000000000" pitchFamily="18" charset="-127"/>
                <a:ea typeface="a고딕19" panose="02020600000000000000" pitchFamily="18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35EAD89-8621-4F4D-B7EC-E8410FBA8969}"/>
                </a:ext>
              </a:extLst>
            </p:cNvPr>
            <p:cNvGrpSpPr/>
            <p:nvPr/>
          </p:nvGrpSpPr>
          <p:grpSpPr>
            <a:xfrm>
              <a:off x="985135" y="352046"/>
              <a:ext cx="4014293" cy="645871"/>
              <a:chOff x="985135" y="746415"/>
              <a:chExt cx="4014293" cy="645871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54D01A-F56B-4625-A998-47211157DB3D}"/>
                  </a:ext>
                </a:extLst>
              </p:cNvPr>
              <p:cNvSpPr txBox="1"/>
              <p:nvPr/>
            </p:nvSpPr>
            <p:spPr>
              <a:xfrm>
                <a:off x="1005773" y="746415"/>
                <a:ext cx="1332004" cy="3424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25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B5BDCB"/>
                    </a:solidFill>
                    <a:latin typeface="a고딕19" panose="02020600000000000000" pitchFamily="18" charset="-127"/>
                    <a:ea typeface="a고딕19" panose="02020600000000000000" pitchFamily="18" charset="-127"/>
                  </a:rPr>
                  <a:t>분석 설계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EED7DB-9B66-428F-8973-00F9144E87A5}"/>
                  </a:ext>
                </a:extLst>
              </p:cNvPr>
              <p:cNvSpPr txBox="1"/>
              <p:nvPr/>
            </p:nvSpPr>
            <p:spPr>
              <a:xfrm>
                <a:off x="985135" y="949857"/>
                <a:ext cx="4014293" cy="442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275" spc="-122" dirty="0" err="1">
                    <a:ln>
                      <a:solidFill>
                        <a:schemeClr val="accent1">
                          <a:alpha val="5000"/>
                        </a:schemeClr>
                      </a:solidFill>
                    </a:ln>
                    <a:solidFill>
                      <a:srgbClr val="263959"/>
                    </a:solidFill>
                    <a:latin typeface="a고딕16" panose="02020600000000000000" pitchFamily="18" charset="-127"/>
                    <a:ea typeface="a고딕16" panose="02020600000000000000" pitchFamily="18" charset="-127"/>
                  </a:rPr>
                  <a:t>유스케이스</a:t>
                </a:r>
                <a:endParaRPr lang="en-US" altLang="ko-KR" sz="2275" spc="-122" dirty="0">
                  <a:ln>
                    <a:solidFill>
                      <a:schemeClr val="accent1">
                        <a:alpha val="5000"/>
                      </a:schemeClr>
                    </a:solidFill>
                  </a:ln>
                  <a:solidFill>
                    <a:srgbClr val="263959"/>
                  </a:solidFill>
                  <a:latin typeface="a고딕16" panose="02020600000000000000" pitchFamily="18" charset="-127"/>
                  <a:ea typeface="a고딕16" panose="02020600000000000000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8347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5334B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15334B"/>
          </a:solidFill>
          <a:tailEnd type="none" w="sm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>
        <a:spAutoFit/>
      </a:bodyPr>
      <a:lstStyle>
        <a:defPPr algn="ctr" latinLnBrk="1">
          <a:defRPr sz="1800" b="0">
            <a:ln>
              <a:solidFill>
                <a:schemeClr val="bg1">
                  <a:lumMod val="65000"/>
                  <a:alpha val="0"/>
                </a:schemeClr>
              </a:solidFill>
            </a:ln>
            <a:latin typeface="KoPub돋움체_Pro Light" panose="00000300000000000000" pitchFamily="50" charset="-127"/>
            <a:ea typeface="KoPub돋움체_Pro Light" panose="00000300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12961</TotalTime>
  <Words>502</Words>
  <Application>Microsoft Office PowerPoint</Application>
  <PresentationFormat>A4 용지(210x297mm)</PresentationFormat>
  <Paragraphs>131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34" baseType="lpstr">
      <vt:lpstr>a고딕17</vt:lpstr>
      <vt:lpstr>KoPub돋움체 Light</vt:lpstr>
      <vt:lpstr>Arial Black</vt:lpstr>
      <vt:lpstr>a고딕15</vt:lpstr>
      <vt:lpstr>a고딕13</vt:lpstr>
      <vt:lpstr>KoPub돋움체 Bold</vt:lpstr>
      <vt:lpstr>Calibri</vt:lpstr>
      <vt:lpstr>Arial</vt:lpstr>
      <vt:lpstr>a고딕11</vt:lpstr>
      <vt:lpstr>Calibri Light</vt:lpstr>
      <vt:lpstr>a고딕16</vt:lpstr>
      <vt:lpstr>KoPub돋움체 Medium</vt:lpstr>
      <vt:lpstr>a고딕19</vt:lpstr>
      <vt:lpstr>a고딕12</vt:lpstr>
      <vt:lpstr>a고딕10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COM</dc:creator>
  <cp:lastModifiedBy>lee minji</cp:lastModifiedBy>
  <cp:revision>395</cp:revision>
  <dcterms:created xsi:type="dcterms:W3CDTF">2020-08-20T01:49:10Z</dcterms:created>
  <dcterms:modified xsi:type="dcterms:W3CDTF">2021-09-24T07:54:30Z</dcterms:modified>
</cp:coreProperties>
</file>